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2" r:id="rId3"/>
    <p:sldId id="261" r:id="rId4"/>
    <p:sldId id="263" r:id="rId5"/>
    <p:sldId id="257" r:id="rId6"/>
    <p:sldId id="274" r:id="rId7"/>
    <p:sldId id="283" r:id="rId8"/>
    <p:sldId id="276" r:id="rId9"/>
    <p:sldId id="262" r:id="rId10"/>
    <p:sldId id="275" r:id="rId11"/>
    <p:sldId id="277" r:id="rId12"/>
    <p:sldId id="279" r:id="rId13"/>
    <p:sldId id="268" r:id="rId14"/>
    <p:sldId id="259" r:id="rId15"/>
    <p:sldId id="260" r:id="rId16"/>
    <p:sldId id="273" r:id="rId17"/>
    <p:sldId id="280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A0097"/>
    <a:srgbClr val="F94E4E"/>
    <a:srgbClr val="CC3300"/>
    <a:srgbClr val="008000"/>
    <a:srgbClr val="496BD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5BB59-577F-4CBD-87AB-E1E7FBCAFD51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3F6A-30E7-4447-94ED-0C76C5C9A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09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F83F-BAFF-4114-ADFB-5AAF23293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B4D2E-0B16-4B2D-B3DE-7DBF54424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C296-6D2B-4191-A04C-7B908008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055C-CA81-4F44-8252-31AEF0E4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FB666-503C-4048-B935-93CAEB20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5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9014-0607-438B-9B43-12D67623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E519-4FA8-4E1F-9BB7-952D4C746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EE2B-C7ED-4AF1-B6A0-C4AD133E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F7FA0-AE47-401B-BE42-A4E19728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F4317-3513-40E9-8DDB-29F35794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85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FC681-E424-4B62-9230-33E4F89CA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00C96-5C46-4BDE-9345-8F29E2A61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214D5-10A3-4FF9-BEA6-5EB2C026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3C0DC-0090-4AC2-8035-7533AD40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A67E-D88A-4353-B0BA-52FAE692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6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4C8D-229A-45E4-A45D-BDD874F5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C5EB-5FF7-4D5C-88AC-4B7A37A4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3C984-E1C3-4ED3-979E-43B20912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71E2-32EE-4BB1-8978-73B5A9BC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AD60-0CAF-4027-A8AD-CD488800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4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6D00-D88F-4423-8A86-653B100D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BBD5E-13C0-49DC-8813-56723073D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CD387-593E-4DD3-8E49-988699C4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07D5-2EC0-4496-994E-3EFE3DBA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4EDB3-61F2-4DA3-882F-EACA1BE7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68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6C28-BA45-4377-9753-4C323CF1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DE233-DCD0-405E-98D9-CC5F236FA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1055C-AAE1-4C6C-807D-C0CD2DB03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A3679-A040-4617-A1C3-F3DAF19F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A7741-85BF-435C-B981-DB6448B2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9B1ED-1490-4B16-92A7-AB290F1D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84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D023-68EA-400B-8510-EE207B16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25CD4-EF46-4C32-B797-5AD6F9C96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53E6E-576D-4EC0-AC29-38AF97B9B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C6BAB-CC77-4E7A-AF3C-91C3AEFA4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D6B83-D0C8-4419-9B4D-037F7A95B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9F1E6-BBF2-43B7-BC61-089C027B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1BCFB-2FC5-4354-91E8-77D21758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3F8E0-47F8-4AEE-BB53-35AA6475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68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13F6-B8AE-439D-B383-39C58E8F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B0449-93DD-4EBA-8AB8-E6615C07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BEA55-8F0E-4152-913D-D94F6CBC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5206-E0DA-4C11-8BDD-A32D9CD7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8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1432-C460-4CAC-9233-04ED1E0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35A28-CCA7-4C0B-A957-761943EF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46495-D417-4F5F-844B-80932B4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6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B5B5-30E2-4A0A-AEAE-2B08C1C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3406-8C20-49CF-A1F3-C29254FE1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9EAFE-0354-41D2-AE99-B7B411974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BC8FF-C9E8-4E10-ACFB-3640D92A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5F002-9B93-45B2-B046-FA7BBDE8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A6AA1-A70F-4C94-9955-F2493B16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69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7692-E63F-4F3F-AE30-A43F99E5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0A673-BE6F-498A-80D3-EE4C5A1D2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122E4-7C7F-4CFC-8CC2-6D159E85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8CA8-1F9C-488A-AE29-1FCD6CCB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11BEE-E000-435D-9BA7-D12359EC3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1A6C4-D024-4698-BD9C-2A7FE6C8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13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E7F3A-77BB-47E0-B07C-6B5838DA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752F6-4B96-4EBC-B524-3814D212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1E10C-0DA9-4532-B829-041FEFFAD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B3C55-BCCC-480B-BB59-8A287D77E965}" type="datetimeFigureOut">
              <a:rPr lang="en-IN" smtClean="0"/>
              <a:t>13-03-2020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1F60-78FD-4840-9A12-646300292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ED87-FB00-4B3B-9AC7-A3BA72955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A7984-D6E9-4999-85FC-004285D81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60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rveymonkey.com/summary/aOKTOXQFN_2FBlckodhZ1FivfrlmbX15wZ5aJJz8t3JGLoFR69jeEauzZ2FLIEpNOh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03844D-8735-4489-A50E-A6534C9B572F}"/>
              </a:ext>
            </a:extLst>
          </p:cNvPr>
          <p:cNvSpPr/>
          <p:nvPr/>
        </p:nvSpPr>
        <p:spPr>
          <a:xfrm>
            <a:off x="560732" y="968685"/>
            <a:ext cx="11070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USABILITY TESTING AND VERIFICATION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78FE3-A2C6-458F-BA31-5EB568D26818}"/>
              </a:ext>
            </a:extLst>
          </p:cNvPr>
          <p:cNvSpPr/>
          <p:nvPr/>
        </p:nvSpPr>
        <p:spPr>
          <a:xfrm>
            <a:off x="2615069" y="2612228"/>
            <a:ext cx="525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Wanderlust Travel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9E57D-C5EB-432E-8FF8-E56C598AB1CC}"/>
              </a:ext>
            </a:extLst>
          </p:cNvPr>
          <p:cNvSpPr/>
          <p:nvPr/>
        </p:nvSpPr>
        <p:spPr>
          <a:xfrm>
            <a:off x="3678382" y="4787258"/>
            <a:ext cx="48352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By: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Swaraj Rath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Vik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Dodera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Thimmiaha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8849E18A-FB6F-48E8-A9F8-02FD7789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414" y="1868545"/>
            <a:ext cx="2895851" cy="291871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A7C223-05D2-47D5-B08F-07DC9374B1B0}"/>
              </a:ext>
            </a:extLst>
          </p:cNvPr>
          <p:cNvSpPr/>
          <p:nvPr/>
        </p:nvSpPr>
        <p:spPr>
          <a:xfrm>
            <a:off x="11434439" y="-119952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8A373-CFB7-4F10-850F-357629A6032C}"/>
              </a:ext>
            </a:extLst>
          </p:cNvPr>
          <p:cNvSpPr/>
          <p:nvPr/>
        </p:nvSpPr>
        <p:spPr>
          <a:xfrm>
            <a:off x="11552575" y="-2342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022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5EF2A-084D-4CB4-82F0-4920E669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0" y="643466"/>
            <a:ext cx="7874299" cy="55710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7487A3-02AB-444E-9B8B-47654D8E8FF0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D5A17-3D2A-42C5-856B-684E2EE16348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5025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68B170-2635-4912-95FC-2F7ED9AA715E}"/>
              </a:ext>
            </a:extLst>
          </p:cNvPr>
          <p:cNvSpPr/>
          <p:nvPr/>
        </p:nvSpPr>
        <p:spPr>
          <a:xfrm>
            <a:off x="547802" y="224135"/>
            <a:ext cx="60183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 Aloud Testing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E9B91-03A9-4AC8-B855-87D0E22FBD0B}"/>
              </a:ext>
            </a:extLst>
          </p:cNvPr>
          <p:cNvSpPr txBox="1"/>
          <p:nvPr/>
        </p:nvSpPr>
        <p:spPr>
          <a:xfrm>
            <a:off x="738326" y="1704513"/>
            <a:ext cx="10715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Recruited participants to gather information for product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Participants performed specific tasks and were asked to give feedback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6C4027-B098-4AF6-B2B5-5750FA457D28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B7B08-3ECA-411B-844C-4321C8410488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6373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CDD5F4-92AC-4B0C-8A0F-21F17DC3A5F4}"/>
              </a:ext>
            </a:extLst>
          </p:cNvPr>
          <p:cNvGrpSpPr/>
          <p:nvPr/>
        </p:nvGrpSpPr>
        <p:grpSpPr>
          <a:xfrm>
            <a:off x="9108241" y="2703571"/>
            <a:ext cx="2636526" cy="2636526"/>
            <a:chOff x="5108758" y="534572"/>
            <a:chExt cx="2636526" cy="2636526"/>
          </a:xfrm>
          <a:scene3d>
            <a:camera prst="perspectiveLeft">
              <a:rot lat="212007" lon="3893446" rev="21387576"/>
            </a:camera>
            <a:lightRig rig="threeP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E93948-991A-4AAA-BF34-A0163C731317}"/>
                </a:ext>
              </a:extLst>
            </p:cNvPr>
            <p:cNvSpPr/>
            <p:nvPr/>
          </p:nvSpPr>
          <p:spPr>
            <a:xfrm>
              <a:off x="5108758" y="534572"/>
              <a:ext cx="2636526" cy="2636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88A79-372C-4B26-8410-4B3CD5052BC5}"/>
                </a:ext>
              </a:extLst>
            </p:cNvPr>
            <p:cNvSpPr/>
            <p:nvPr/>
          </p:nvSpPr>
          <p:spPr>
            <a:xfrm>
              <a:off x="5397732" y="823546"/>
              <a:ext cx="2058578" cy="20585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5C475F-27B4-41CE-971D-1FCF407C2BA1}"/>
                </a:ext>
              </a:extLst>
            </p:cNvPr>
            <p:cNvSpPr/>
            <p:nvPr/>
          </p:nvSpPr>
          <p:spPr>
            <a:xfrm>
              <a:off x="5839840" y="1265654"/>
              <a:ext cx="1174362" cy="11743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63E46-68F6-4F86-9978-93FD1C10206F}"/>
                </a:ext>
              </a:extLst>
            </p:cNvPr>
            <p:cNvSpPr/>
            <p:nvPr/>
          </p:nvSpPr>
          <p:spPr>
            <a:xfrm>
              <a:off x="6256229" y="1682043"/>
              <a:ext cx="341585" cy="3415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24907-A9E5-40E0-8137-29D55C155436}"/>
              </a:ext>
            </a:extLst>
          </p:cNvPr>
          <p:cNvGrpSpPr/>
          <p:nvPr/>
        </p:nvGrpSpPr>
        <p:grpSpPr>
          <a:xfrm>
            <a:off x="1091519" y="2728311"/>
            <a:ext cx="9277806" cy="2579807"/>
            <a:chOff x="1091519" y="2137466"/>
            <a:chExt cx="9277806" cy="2579807"/>
          </a:xfrm>
          <a:effectLst/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BDFF7DE-3909-4DA7-8D08-806829F2B108}"/>
                </a:ext>
              </a:extLst>
            </p:cNvPr>
            <p:cNvSpPr/>
            <p:nvPr/>
          </p:nvSpPr>
          <p:spPr>
            <a:xfrm rot="5400000">
              <a:off x="9679757" y="2780107"/>
              <a:ext cx="118052" cy="1261084"/>
            </a:xfrm>
            <a:prstGeom prst="triangl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>
                    <a:lumMod val="9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441DB0-6D1D-4AEA-83D2-8A85691B7DD2}"/>
                </a:ext>
              </a:extLst>
            </p:cNvPr>
            <p:cNvSpPr/>
            <p:nvPr/>
          </p:nvSpPr>
          <p:spPr>
            <a:xfrm rot="18335724">
              <a:off x="1496800" y="2492412"/>
              <a:ext cx="565878" cy="1376439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84396-0B61-404E-B843-C690FDF79788}"/>
                </a:ext>
              </a:extLst>
            </p:cNvPr>
            <p:cNvSpPr/>
            <p:nvPr/>
          </p:nvSpPr>
          <p:spPr>
            <a:xfrm>
              <a:off x="1500350" y="3318445"/>
              <a:ext cx="6400800" cy="1844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19EE43-525B-4165-BC2E-FA792208C221}"/>
                </a:ext>
              </a:extLst>
            </p:cNvPr>
            <p:cNvSpPr/>
            <p:nvPr/>
          </p:nvSpPr>
          <p:spPr>
            <a:xfrm rot="18955908">
              <a:off x="1468516" y="2137466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1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786ED3-E4AF-48F7-B065-E11D15635B10}"/>
                </a:ext>
              </a:extLst>
            </p:cNvPr>
            <p:cNvSpPr/>
            <p:nvPr/>
          </p:nvSpPr>
          <p:spPr>
            <a:xfrm rot="2644092" flipV="1">
              <a:off x="1468517" y="2967409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48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B163307-C6F7-44CB-9406-98BE9CE45E0C}"/>
                </a:ext>
              </a:extLst>
            </p:cNvPr>
            <p:cNvSpPr/>
            <p:nvPr/>
          </p:nvSpPr>
          <p:spPr>
            <a:xfrm flipV="1">
              <a:off x="1366303" y="3091834"/>
              <a:ext cx="1286372" cy="10071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B2D8"/>
            </a:solidFill>
            <a:ln>
              <a:noFill/>
            </a:ln>
            <a:scene3d>
              <a:camera prst="isometricOffAxis2Top">
                <a:rot lat="18075715" lon="3207254" rev="187414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BFB30248-EF96-4446-BB37-930B700ECD59}"/>
                </a:ext>
              </a:extLst>
            </p:cNvPr>
            <p:cNvSpPr/>
            <p:nvPr/>
          </p:nvSpPr>
          <p:spPr>
            <a:xfrm rot="16200000">
              <a:off x="7598683" y="32702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D3A4D-9292-40F9-8C84-76FE97AEBF25}"/>
                </a:ext>
              </a:extLst>
            </p:cNvPr>
            <p:cNvSpPr/>
            <p:nvPr/>
          </p:nvSpPr>
          <p:spPr>
            <a:xfrm>
              <a:off x="7978675" y="3171098"/>
              <a:ext cx="1075881" cy="479103"/>
            </a:xfrm>
            <a:prstGeom prst="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049C6AE-BCFD-4B0C-9E41-712D0D02CFAB}"/>
                </a:ext>
              </a:extLst>
            </p:cNvPr>
            <p:cNvSpPr/>
            <p:nvPr/>
          </p:nvSpPr>
          <p:spPr>
            <a:xfrm rot="5400000" flipH="1">
              <a:off x="8955446" y="32624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8989E1-3F32-455B-8DB4-1A0D19C22EAD}"/>
              </a:ext>
            </a:extLst>
          </p:cNvPr>
          <p:cNvGrpSpPr/>
          <p:nvPr/>
        </p:nvGrpSpPr>
        <p:grpSpPr>
          <a:xfrm>
            <a:off x="2963550" y="2476848"/>
            <a:ext cx="1349602" cy="1431682"/>
            <a:chOff x="4004558" y="1886003"/>
            <a:chExt cx="1075882" cy="1431682"/>
          </a:xfrm>
        </p:grpSpPr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506B784E-6683-41A8-8B6E-73A307C01DE3}"/>
                </a:ext>
              </a:extLst>
            </p:cNvPr>
            <p:cNvSpPr/>
            <p:nvPr/>
          </p:nvSpPr>
          <p:spPr>
            <a:xfrm>
              <a:off x="4004558" y="1886003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Lightbulb">
              <a:extLst>
                <a:ext uri="{FF2B5EF4-FFF2-40B4-BE49-F238E27FC236}">
                  <a16:creationId xmlns:a16="http://schemas.microsoft.com/office/drawing/2014/main" id="{C64D26DA-D450-4D30-BF10-9FABB1B48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4032" y="2016341"/>
              <a:ext cx="457200" cy="457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F5166-0281-408B-9137-3386E23D700A}"/>
                </a:ext>
              </a:extLst>
            </p:cNvPr>
            <p:cNvSpPr txBox="1"/>
            <p:nvPr/>
          </p:nvSpPr>
          <p:spPr>
            <a:xfrm>
              <a:off x="4004558" y="2632883"/>
              <a:ext cx="1075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Effectiveness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77EF4-A4DD-4156-952E-BD5333697AED}"/>
              </a:ext>
            </a:extLst>
          </p:cNvPr>
          <p:cNvGrpSpPr/>
          <p:nvPr/>
        </p:nvGrpSpPr>
        <p:grpSpPr>
          <a:xfrm>
            <a:off x="5499821" y="2476848"/>
            <a:ext cx="1247207" cy="1431682"/>
            <a:chOff x="6127538" y="1886003"/>
            <a:chExt cx="1075882" cy="1431682"/>
          </a:xfrm>
        </p:grpSpPr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B9CCE4DC-8CD2-4E08-8640-368BC3A756F1}"/>
                </a:ext>
              </a:extLst>
            </p:cNvPr>
            <p:cNvSpPr/>
            <p:nvPr/>
          </p:nvSpPr>
          <p:spPr>
            <a:xfrm>
              <a:off x="6127539" y="1886003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Hourglass">
              <a:extLst>
                <a:ext uri="{FF2B5EF4-FFF2-40B4-BE49-F238E27FC236}">
                  <a16:creationId xmlns:a16="http://schemas.microsoft.com/office/drawing/2014/main" id="{FD652E1B-CA60-4389-A5CE-26706D62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6879" y="2011021"/>
              <a:ext cx="457200" cy="457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80A742-87A7-4AEF-A68F-A06F372B6517}"/>
                </a:ext>
              </a:extLst>
            </p:cNvPr>
            <p:cNvSpPr txBox="1"/>
            <p:nvPr/>
          </p:nvSpPr>
          <p:spPr>
            <a:xfrm>
              <a:off x="6127538" y="2658093"/>
              <a:ext cx="1075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Efficiency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E0D8EA-0C7C-4918-A17E-C7EA5D8C2904}"/>
              </a:ext>
            </a:extLst>
          </p:cNvPr>
          <p:cNvGrpSpPr/>
          <p:nvPr/>
        </p:nvGrpSpPr>
        <p:grpSpPr>
          <a:xfrm>
            <a:off x="4213326" y="4084773"/>
            <a:ext cx="1302933" cy="1435608"/>
            <a:chOff x="5080439" y="3493928"/>
            <a:chExt cx="1089626" cy="1435608"/>
          </a:xfrm>
        </p:grpSpPr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A39994B9-9524-462B-B1A9-C9B0930315D8}"/>
                </a:ext>
              </a:extLst>
            </p:cNvPr>
            <p:cNvSpPr/>
            <p:nvPr/>
          </p:nvSpPr>
          <p:spPr>
            <a:xfrm flipV="1">
              <a:off x="5080439" y="3493928"/>
              <a:ext cx="1075881" cy="14356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Research">
              <a:extLst>
                <a:ext uri="{FF2B5EF4-FFF2-40B4-BE49-F238E27FC236}">
                  <a16:creationId xmlns:a16="http://schemas.microsoft.com/office/drawing/2014/main" id="{1D8F1928-CC83-42FE-A0A5-196F5FC7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54160" y="4348681"/>
              <a:ext cx="457200" cy="4572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111DD5-D17D-4D70-9A5D-EA485FF37E9B}"/>
                </a:ext>
              </a:extLst>
            </p:cNvPr>
            <p:cNvSpPr txBox="1"/>
            <p:nvPr/>
          </p:nvSpPr>
          <p:spPr>
            <a:xfrm>
              <a:off x="5094183" y="3835731"/>
              <a:ext cx="1075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Satisfaction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EE0AAD8-FCC4-48CE-B813-9996F5CAB9AB}"/>
              </a:ext>
            </a:extLst>
          </p:cNvPr>
          <p:cNvSpPr txBox="1"/>
          <p:nvPr/>
        </p:nvSpPr>
        <p:spPr>
          <a:xfrm>
            <a:off x="134851" y="28406"/>
            <a:ext cx="685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 STEP RESULT ANALYSIS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3B1A01F-5417-4B38-BAE4-C0CDC896B7CF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DCE41E-34F5-4B3D-9611-8745B4064087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145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7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/>
          <p:bldP spid="39" grpId="0"/>
          <p:bldP spid="4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CB7E0-D8F7-4722-AABF-F19203994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78" y="1757289"/>
            <a:ext cx="9664846" cy="316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40CCE-9035-42E1-A069-226A245B309B}"/>
              </a:ext>
            </a:extLst>
          </p:cNvPr>
          <p:cNvSpPr txBox="1"/>
          <p:nvPr/>
        </p:nvSpPr>
        <p:spPr>
          <a:xfrm>
            <a:off x="5083215" y="965388"/>
            <a:ext cx="202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Task Completion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014139-ED4F-44CB-8320-CC53D54643AA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99F197-E6E6-4F2F-A035-86EF2A7B1B1E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5409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A1B746-2662-4AD3-B1F6-0E77EC770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91587"/>
              </p:ext>
            </p:extLst>
          </p:nvPr>
        </p:nvGraphicFramePr>
        <p:xfrm>
          <a:off x="1263578" y="1927635"/>
          <a:ext cx="9664851" cy="2824550"/>
        </p:xfrm>
        <a:graphic>
          <a:graphicData uri="http://schemas.openxmlformats.org/drawingml/2006/table">
            <a:tbl>
              <a:tblPr firstRow="1" bandRow="1"/>
              <a:tblGrid>
                <a:gridCol w="1026230">
                  <a:extLst>
                    <a:ext uri="{9D8B030D-6E8A-4147-A177-3AD203B41FA5}">
                      <a16:colId xmlns:a16="http://schemas.microsoft.com/office/drawing/2014/main" val="598261543"/>
                    </a:ext>
                  </a:extLst>
                </a:gridCol>
                <a:gridCol w="898307">
                  <a:extLst>
                    <a:ext uri="{9D8B030D-6E8A-4147-A177-3AD203B41FA5}">
                      <a16:colId xmlns:a16="http://schemas.microsoft.com/office/drawing/2014/main" val="857241785"/>
                    </a:ext>
                  </a:extLst>
                </a:gridCol>
                <a:gridCol w="727742">
                  <a:extLst>
                    <a:ext uri="{9D8B030D-6E8A-4147-A177-3AD203B41FA5}">
                      <a16:colId xmlns:a16="http://schemas.microsoft.com/office/drawing/2014/main" val="3610436292"/>
                    </a:ext>
                  </a:extLst>
                </a:gridCol>
                <a:gridCol w="1327087">
                  <a:extLst>
                    <a:ext uri="{9D8B030D-6E8A-4147-A177-3AD203B41FA5}">
                      <a16:colId xmlns:a16="http://schemas.microsoft.com/office/drawing/2014/main" val="3870698574"/>
                    </a:ext>
                  </a:extLst>
                </a:gridCol>
                <a:gridCol w="841452">
                  <a:extLst>
                    <a:ext uri="{9D8B030D-6E8A-4147-A177-3AD203B41FA5}">
                      <a16:colId xmlns:a16="http://schemas.microsoft.com/office/drawing/2014/main" val="3431316946"/>
                    </a:ext>
                  </a:extLst>
                </a:gridCol>
                <a:gridCol w="1068871">
                  <a:extLst>
                    <a:ext uri="{9D8B030D-6E8A-4147-A177-3AD203B41FA5}">
                      <a16:colId xmlns:a16="http://schemas.microsoft.com/office/drawing/2014/main" val="1440392846"/>
                    </a:ext>
                  </a:extLst>
                </a:gridCol>
                <a:gridCol w="1092561">
                  <a:extLst>
                    <a:ext uri="{9D8B030D-6E8A-4147-A177-3AD203B41FA5}">
                      <a16:colId xmlns:a16="http://schemas.microsoft.com/office/drawing/2014/main" val="4208848605"/>
                    </a:ext>
                  </a:extLst>
                </a:gridCol>
                <a:gridCol w="1341301">
                  <a:extLst>
                    <a:ext uri="{9D8B030D-6E8A-4147-A177-3AD203B41FA5}">
                      <a16:colId xmlns:a16="http://schemas.microsoft.com/office/drawing/2014/main" val="3943558533"/>
                    </a:ext>
                  </a:extLst>
                </a:gridCol>
                <a:gridCol w="1341300">
                  <a:extLst>
                    <a:ext uri="{9D8B030D-6E8A-4147-A177-3AD203B41FA5}">
                      <a16:colId xmlns:a16="http://schemas.microsoft.com/office/drawing/2014/main" val="1644455492"/>
                    </a:ext>
                  </a:extLst>
                </a:gridCol>
              </a:tblGrid>
              <a:tr h="3047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User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Input Table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Results Table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64003"/>
                  </a:ext>
                </a:extLst>
              </a:tr>
              <a:tr h="5549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Passed Tests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Total Tests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Confidence Intervals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130456"/>
                  </a:ext>
                </a:extLst>
              </a:tr>
              <a:tr h="55490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Marginal error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Best Estimate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Percentage 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Percentage 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56341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Abhiskek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0.7307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0.1537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0.9091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460607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Grim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0.4428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0.9466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0.2519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0.7273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776203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Shruthi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0.7307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0.1537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0.9091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983764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Varun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0.4428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0.9466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0.2519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0.7273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136169"/>
                  </a:ext>
                </a:extLst>
              </a:tr>
              <a:tr h="282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Pooja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0.5433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0.9999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0.2293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0.8182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>
                          <a:effectLst/>
                          <a:latin typeface="Verdana" panose="020B0604030504040204" pitchFamily="34" charset="0"/>
                        </a:rPr>
                        <a:t>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671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951D71-083E-4FBB-B40D-420C107FC301}"/>
              </a:ext>
            </a:extLst>
          </p:cNvPr>
          <p:cNvSpPr txBox="1"/>
          <p:nvPr/>
        </p:nvSpPr>
        <p:spPr>
          <a:xfrm>
            <a:off x="4109013" y="775504"/>
            <a:ext cx="333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Binomial Confidence Interval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4A7F12-D275-474F-AE7D-94A8DA388EC8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D38377-E570-4A46-A9E0-87FCEA28DFD5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7927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75CE39-236C-461B-8C09-0D43D6A6B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42038"/>
              </p:ext>
            </p:extLst>
          </p:nvPr>
        </p:nvGraphicFramePr>
        <p:xfrm>
          <a:off x="1263578" y="2027666"/>
          <a:ext cx="9664851" cy="2624490"/>
        </p:xfrm>
        <a:graphic>
          <a:graphicData uri="http://schemas.openxmlformats.org/drawingml/2006/table">
            <a:tbl>
              <a:tblPr firstRow="1" bandRow="1"/>
              <a:tblGrid>
                <a:gridCol w="724572">
                  <a:extLst>
                    <a:ext uri="{9D8B030D-6E8A-4147-A177-3AD203B41FA5}">
                      <a16:colId xmlns:a16="http://schemas.microsoft.com/office/drawing/2014/main" val="3237111384"/>
                    </a:ext>
                  </a:extLst>
                </a:gridCol>
                <a:gridCol w="912393">
                  <a:extLst>
                    <a:ext uri="{9D8B030D-6E8A-4147-A177-3AD203B41FA5}">
                      <a16:colId xmlns:a16="http://schemas.microsoft.com/office/drawing/2014/main" val="2252781635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683894082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515359523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767574833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582078656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3693793193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3594645275"/>
                    </a:ext>
                  </a:extLst>
                </a:gridCol>
                <a:gridCol w="962478">
                  <a:extLst>
                    <a:ext uri="{9D8B030D-6E8A-4147-A177-3AD203B41FA5}">
                      <a16:colId xmlns:a16="http://schemas.microsoft.com/office/drawing/2014/main" val="744789534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1824905086"/>
                    </a:ext>
                  </a:extLst>
                </a:gridCol>
                <a:gridCol w="883176">
                  <a:extLst>
                    <a:ext uri="{9D8B030D-6E8A-4147-A177-3AD203B41FA5}">
                      <a16:colId xmlns:a16="http://schemas.microsoft.com/office/drawing/2014/main" val="3018855066"/>
                    </a:ext>
                  </a:extLst>
                </a:gridCol>
              </a:tblGrid>
              <a:tr h="24842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USERS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38DD5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TASKS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991096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Abhishek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75070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Grim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91458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Shruthi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3638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Varun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5463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Pooja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445853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Average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13.4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13.6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16.6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17.2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14.6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929885"/>
                  </a:ext>
                </a:extLst>
              </a:tr>
              <a:tr h="3886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SD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3.941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8.434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6.110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698658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Max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15.479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24.229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27.939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24.324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33.73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40.851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33.975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23.081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21.63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504904"/>
                  </a:ext>
                </a:extLst>
              </a:tr>
              <a:tr h="2484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Min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8.921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2.571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0.739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8.876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0.67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15.149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10.025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6.919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b="0" i="0" u="none" strike="noStrike">
                          <a:effectLst/>
                          <a:latin typeface="Verdana" panose="020B0604030504040204" pitchFamily="34" charset="0"/>
                        </a:rPr>
                        <a:t>7.57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9413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19091A-0564-430B-8F17-C8FEFFE7BE6D}"/>
              </a:ext>
            </a:extLst>
          </p:cNvPr>
          <p:cNvSpPr txBox="1"/>
          <p:nvPr/>
        </p:nvSpPr>
        <p:spPr>
          <a:xfrm>
            <a:off x="4977862" y="822589"/>
            <a:ext cx="223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Efficiency Measure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BB98C1-DCEC-45C3-975D-E8C6892586C1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37A81-E5CE-4AE2-BEA5-E870E2441BBD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0813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B12EAE-F03E-4CAC-89A8-A91475D6A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78" y="1672723"/>
            <a:ext cx="9664846" cy="3334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43407-603B-4416-9F02-C2D2EBAC4054}"/>
              </a:ext>
            </a:extLst>
          </p:cNvPr>
          <p:cNvSpPr txBox="1"/>
          <p:nvPr/>
        </p:nvSpPr>
        <p:spPr>
          <a:xfrm>
            <a:off x="5034988" y="918266"/>
            <a:ext cx="142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Satisfaction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06C352-CFC4-4F18-81E6-A2AC95AB7BEA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25F0D-565C-4629-A259-6A5CED8DB940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62927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95243-0666-42A2-BD59-81CC183E0367}"/>
              </a:ext>
            </a:extLst>
          </p:cNvPr>
          <p:cNvSpPr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SUS Score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93EBDA-3DBC-4DCB-A006-8F592728E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44" y="1675227"/>
            <a:ext cx="9202511" cy="43941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18DA04-E730-4DB2-9A09-6818C03BD3A0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112665-CFB6-468F-90F9-C3413F11A32E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9474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BB1A5F-99F8-44F4-B6E5-F7D4F52DD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007"/>
              </p:ext>
            </p:extLst>
          </p:nvPr>
        </p:nvGraphicFramePr>
        <p:xfrm>
          <a:off x="1263578" y="2443785"/>
          <a:ext cx="9664849" cy="1792248"/>
        </p:xfrm>
        <a:graphic>
          <a:graphicData uri="http://schemas.openxmlformats.org/drawingml/2006/table">
            <a:tbl>
              <a:tblPr firstRow="1" bandRow="1"/>
              <a:tblGrid>
                <a:gridCol w="871232">
                  <a:extLst>
                    <a:ext uri="{9D8B030D-6E8A-4147-A177-3AD203B41FA5}">
                      <a16:colId xmlns:a16="http://schemas.microsoft.com/office/drawing/2014/main" val="2715154933"/>
                    </a:ext>
                  </a:extLst>
                </a:gridCol>
                <a:gridCol w="1212497">
                  <a:extLst>
                    <a:ext uri="{9D8B030D-6E8A-4147-A177-3AD203B41FA5}">
                      <a16:colId xmlns:a16="http://schemas.microsoft.com/office/drawing/2014/main" val="3185371729"/>
                    </a:ext>
                  </a:extLst>
                </a:gridCol>
                <a:gridCol w="1260175">
                  <a:extLst>
                    <a:ext uri="{9D8B030D-6E8A-4147-A177-3AD203B41FA5}">
                      <a16:colId xmlns:a16="http://schemas.microsoft.com/office/drawing/2014/main" val="2766795780"/>
                    </a:ext>
                  </a:extLst>
                </a:gridCol>
                <a:gridCol w="1573837">
                  <a:extLst>
                    <a:ext uri="{9D8B030D-6E8A-4147-A177-3AD203B41FA5}">
                      <a16:colId xmlns:a16="http://schemas.microsoft.com/office/drawing/2014/main" val="1613737975"/>
                    </a:ext>
                  </a:extLst>
                </a:gridCol>
                <a:gridCol w="1149765">
                  <a:extLst>
                    <a:ext uri="{9D8B030D-6E8A-4147-A177-3AD203B41FA5}">
                      <a16:colId xmlns:a16="http://schemas.microsoft.com/office/drawing/2014/main" val="3808948130"/>
                    </a:ext>
                  </a:extLst>
                </a:gridCol>
                <a:gridCol w="1237590">
                  <a:extLst>
                    <a:ext uri="{9D8B030D-6E8A-4147-A177-3AD203B41FA5}">
                      <a16:colId xmlns:a16="http://schemas.microsoft.com/office/drawing/2014/main" val="4014862268"/>
                    </a:ext>
                  </a:extLst>
                </a:gridCol>
                <a:gridCol w="1232572">
                  <a:extLst>
                    <a:ext uri="{9D8B030D-6E8A-4147-A177-3AD203B41FA5}">
                      <a16:colId xmlns:a16="http://schemas.microsoft.com/office/drawing/2014/main" val="3396017538"/>
                    </a:ext>
                  </a:extLst>
                </a:gridCol>
                <a:gridCol w="1127181">
                  <a:extLst>
                    <a:ext uri="{9D8B030D-6E8A-4147-A177-3AD203B41FA5}">
                      <a16:colId xmlns:a16="http://schemas.microsoft.com/office/drawing/2014/main" val="3813869904"/>
                    </a:ext>
                  </a:extLst>
                </a:gridCol>
              </a:tblGrid>
              <a:tr h="29870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USERS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WORDS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0504"/>
                  </a:ext>
                </a:extLst>
              </a:tr>
              <a:tr h="2987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Abhishek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Exciting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Immersive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Simplistic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Obscure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Motivating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New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331318"/>
                  </a:ext>
                </a:extLst>
              </a:tr>
              <a:tr h="2987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Grim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Relevant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Misleading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Useful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Reiiable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Fun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Energetic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184468"/>
                  </a:ext>
                </a:extLst>
              </a:tr>
              <a:tr h="2987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Shruthi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Fun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Exciting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New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Misleading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Motivating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Useful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12354"/>
                  </a:ext>
                </a:extLst>
              </a:tr>
              <a:tr h="2987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Varun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Immersive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Unpredictable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Illogical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Relevant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Useful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Exciting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330896"/>
                  </a:ext>
                </a:extLst>
              </a:tr>
              <a:tr h="2987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effectLst/>
                          <a:latin typeface="Verdana" panose="020B0604030504040204" pitchFamily="34" charset="0"/>
                        </a:rPr>
                        <a:t>Pooja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Useful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Simplistic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Fun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Energetic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Attractive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effectLst/>
                          <a:latin typeface="Verdana" panose="020B0604030504040204" pitchFamily="34" charset="0"/>
                        </a:rPr>
                        <a:t>Exciting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3273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405E61-2E5C-4C1A-8267-51D84D611893}"/>
              </a:ext>
            </a:extLst>
          </p:cNvPr>
          <p:cNvSpPr txBox="1"/>
          <p:nvPr/>
        </p:nvSpPr>
        <p:spPr>
          <a:xfrm>
            <a:off x="5053096" y="989288"/>
            <a:ext cx="223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Tester’s Word List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CB392-9A98-42B9-99AC-DC6E702B8F10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41259-68D1-40CB-91E0-12CDCD38C973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86600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02E743D-2D33-400F-A4D8-305F5BB68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76" y="643467"/>
            <a:ext cx="364904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E28DEF-0F2D-4249-B294-382028B1FAE2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7EB9D-B794-4B41-B9DB-08A7AE53AE6E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0741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0AEFF9-3B18-4FE6-B15E-89DDF71BA65E}"/>
              </a:ext>
            </a:extLst>
          </p:cNvPr>
          <p:cNvSpPr/>
          <p:nvPr/>
        </p:nvSpPr>
        <p:spPr>
          <a:xfrm>
            <a:off x="1522433" y="2914070"/>
            <a:ext cx="2666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4A7F8-A7B1-4E29-B363-262D009B5147}"/>
              </a:ext>
            </a:extLst>
          </p:cNvPr>
          <p:cNvSpPr/>
          <p:nvPr/>
        </p:nvSpPr>
        <p:spPr>
          <a:xfrm>
            <a:off x="5948039" y="0"/>
            <a:ext cx="6243961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103ED-C89C-4654-A221-AE537FC773BE}"/>
              </a:ext>
            </a:extLst>
          </p:cNvPr>
          <p:cNvSpPr txBox="1"/>
          <p:nvPr/>
        </p:nvSpPr>
        <p:spPr>
          <a:xfrm>
            <a:off x="6658252" y="1127464"/>
            <a:ext cx="5379868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USE CASES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DESIGN PROCESS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DEMO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USABILITY TESTING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FAB31A-4491-4402-88CD-488D8D71F950}"/>
              </a:ext>
            </a:extLst>
          </p:cNvPr>
          <p:cNvSpPr/>
          <p:nvPr/>
        </p:nvSpPr>
        <p:spPr>
          <a:xfrm>
            <a:off x="11434439" y="-119952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EBD9F-4EE0-45FC-9B57-4C60F86831CE}"/>
              </a:ext>
            </a:extLst>
          </p:cNvPr>
          <p:cNvSpPr/>
          <p:nvPr/>
        </p:nvSpPr>
        <p:spPr>
          <a:xfrm>
            <a:off x="11552575" y="-2342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211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F3A778-82E4-4496-BF4C-EF4CFBF5AFD8}"/>
              </a:ext>
            </a:extLst>
          </p:cNvPr>
          <p:cNvSpPr/>
          <p:nvPr/>
        </p:nvSpPr>
        <p:spPr>
          <a:xfrm>
            <a:off x="4467190" y="135353"/>
            <a:ext cx="3257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6F22B2-D4C6-4E04-9A9F-417B9BD88C6C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F9DEA-FAB4-4460-84CE-8B90E230EE92}"/>
              </a:ext>
            </a:extLst>
          </p:cNvPr>
          <p:cNvSpPr/>
          <p:nvPr/>
        </p:nvSpPr>
        <p:spPr>
          <a:xfrm>
            <a:off x="11540437" y="-61634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1AFB2-0419-4F50-82A3-CA13F4605C71}"/>
              </a:ext>
            </a:extLst>
          </p:cNvPr>
          <p:cNvSpPr txBox="1"/>
          <p:nvPr/>
        </p:nvSpPr>
        <p:spPr>
          <a:xfrm>
            <a:off x="3986074" y="3105834"/>
            <a:ext cx="482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END OF OUR JOURNEY ?</a:t>
            </a:r>
          </a:p>
        </p:txBody>
      </p:sp>
    </p:spTree>
    <p:extLst>
      <p:ext uri="{BB962C8B-B14F-4D97-AF65-F5344CB8AC3E}">
        <p14:creationId xmlns:p14="http://schemas.microsoft.com/office/powerpoint/2010/main" val="335577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E4A52D97-BAB4-4D77-BEF8-820CB45AE1C0}"/>
              </a:ext>
            </a:extLst>
          </p:cNvPr>
          <p:cNvSpPr/>
          <p:nvPr/>
        </p:nvSpPr>
        <p:spPr>
          <a:xfrm>
            <a:off x="102000" y="81000"/>
            <a:ext cx="11988000" cy="6696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75000"/>
                </a:schemeClr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innerShdw blurRad="3048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553217-F578-477E-984A-6ECC82C5468C}"/>
              </a:ext>
            </a:extLst>
          </p:cNvPr>
          <p:cNvSpPr/>
          <p:nvPr/>
        </p:nvSpPr>
        <p:spPr>
          <a:xfrm>
            <a:off x="1070183" y="2097057"/>
            <a:ext cx="8732758" cy="4625943"/>
          </a:xfrm>
          <a:custGeom>
            <a:avLst/>
            <a:gdLst>
              <a:gd name="connsiteX0" fmla="*/ 0 w 1175657"/>
              <a:gd name="connsiteY0" fmla="*/ 0 h 6596743"/>
              <a:gd name="connsiteX1" fmla="*/ 1175657 w 1175657"/>
              <a:gd name="connsiteY1" fmla="*/ 0 h 6596743"/>
              <a:gd name="connsiteX2" fmla="*/ 1175657 w 1175657"/>
              <a:gd name="connsiteY2" fmla="*/ 6596743 h 6596743"/>
              <a:gd name="connsiteX3" fmla="*/ 0 w 1175657"/>
              <a:gd name="connsiteY3" fmla="*/ 6596743 h 6596743"/>
              <a:gd name="connsiteX4" fmla="*/ 0 w 1175657"/>
              <a:gd name="connsiteY4" fmla="*/ 0 h 6596743"/>
              <a:gd name="connsiteX0" fmla="*/ 0 w 1175657"/>
              <a:gd name="connsiteY0" fmla="*/ 0 h 6596743"/>
              <a:gd name="connsiteX1" fmla="*/ 1175657 w 1175657"/>
              <a:gd name="connsiteY1" fmla="*/ 0 h 6596743"/>
              <a:gd name="connsiteX2" fmla="*/ 1159329 w 1175657"/>
              <a:gd name="connsiteY2" fmla="*/ 5388429 h 6596743"/>
              <a:gd name="connsiteX3" fmla="*/ 1175657 w 1175657"/>
              <a:gd name="connsiteY3" fmla="*/ 6596743 h 6596743"/>
              <a:gd name="connsiteX4" fmla="*/ 0 w 1175657"/>
              <a:gd name="connsiteY4" fmla="*/ 6596743 h 6596743"/>
              <a:gd name="connsiteX5" fmla="*/ 0 w 1175657"/>
              <a:gd name="connsiteY5" fmla="*/ 0 h 6596743"/>
              <a:gd name="connsiteX0" fmla="*/ 32657 w 1208314"/>
              <a:gd name="connsiteY0" fmla="*/ 0 h 6596743"/>
              <a:gd name="connsiteX1" fmla="*/ 1208314 w 1208314"/>
              <a:gd name="connsiteY1" fmla="*/ 0 h 6596743"/>
              <a:gd name="connsiteX2" fmla="*/ 1191986 w 1208314"/>
              <a:gd name="connsiteY2" fmla="*/ 5388429 h 6596743"/>
              <a:gd name="connsiteX3" fmla="*/ 1208314 w 1208314"/>
              <a:gd name="connsiteY3" fmla="*/ 6596743 h 6596743"/>
              <a:gd name="connsiteX4" fmla="*/ 32657 w 1208314"/>
              <a:gd name="connsiteY4" fmla="*/ 6596743 h 6596743"/>
              <a:gd name="connsiteX5" fmla="*/ 0 w 1208314"/>
              <a:gd name="connsiteY5" fmla="*/ 5404757 h 6596743"/>
              <a:gd name="connsiteX6" fmla="*/ 32657 w 1208314"/>
              <a:gd name="connsiteY6" fmla="*/ 0 h 6596743"/>
              <a:gd name="connsiteX0" fmla="*/ 32657 w 1290711"/>
              <a:gd name="connsiteY0" fmla="*/ 0 h 6596743"/>
              <a:gd name="connsiteX1" fmla="*/ 1208314 w 1290711"/>
              <a:gd name="connsiteY1" fmla="*/ 0 h 6596743"/>
              <a:gd name="connsiteX2" fmla="*/ 1191986 w 1290711"/>
              <a:gd name="connsiteY2" fmla="*/ 2922814 h 6596743"/>
              <a:gd name="connsiteX3" fmla="*/ 1191986 w 1290711"/>
              <a:gd name="connsiteY3" fmla="*/ 5388429 h 6596743"/>
              <a:gd name="connsiteX4" fmla="*/ 1208314 w 1290711"/>
              <a:gd name="connsiteY4" fmla="*/ 6596743 h 6596743"/>
              <a:gd name="connsiteX5" fmla="*/ 32657 w 1290711"/>
              <a:gd name="connsiteY5" fmla="*/ 6596743 h 6596743"/>
              <a:gd name="connsiteX6" fmla="*/ 0 w 1290711"/>
              <a:gd name="connsiteY6" fmla="*/ 5404757 h 6596743"/>
              <a:gd name="connsiteX7" fmla="*/ 32657 w 1290711"/>
              <a:gd name="connsiteY7" fmla="*/ 0 h 6596743"/>
              <a:gd name="connsiteX0" fmla="*/ 32657 w 1290711"/>
              <a:gd name="connsiteY0" fmla="*/ 0 h 6596743"/>
              <a:gd name="connsiteX1" fmla="*/ 1208314 w 1290711"/>
              <a:gd name="connsiteY1" fmla="*/ 0 h 6596743"/>
              <a:gd name="connsiteX2" fmla="*/ 1191986 w 1290711"/>
              <a:gd name="connsiteY2" fmla="*/ 2922814 h 6596743"/>
              <a:gd name="connsiteX3" fmla="*/ 1191986 w 1290711"/>
              <a:gd name="connsiteY3" fmla="*/ 5388429 h 6596743"/>
              <a:gd name="connsiteX4" fmla="*/ 1208314 w 1290711"/>
              <a:gd name="connsiteY4" fmla="*/ 6596743 h 6596743"/>
              <a:gd name="connsiteX5" fmla="*/ 32657 w 1290711"/>
              <a:gd name="connsiteY5" fmla="*/ 6596743 h 6596743"/>
              <a:gd name="connsiteX6" fmla="*/ 0 w 1290711"/>
              <a:gd name="connsiteY6" fmla="*/ 5404757 h 6596743"/>
              <a:gd name="connsiteX7" fmla="*/ 16328 w 1290711"/>
              <a:gd name="connsiteY7" fmla="*/ 2922814 h 6596743"/>
              <a:gd name="connsiteX8" fmla="*/ 32657 w 1290711"/>
              <a:gd name="connsiteY8" fmla="*/ 0 h 6596743"/>
              <a:gd name="connsiteX0" fmla="*/ 32657 w 1314515"/>
              <a:gd name="connsiteY0" fmla="*/ 0 h 6596743"/>
              <a:gd name="connsiteX1" fmla="*/ 1208314 w 1314515"/>
              <a:gd name="connsiteY1" fmla="*/ 0 h 6596743"/>
              <a:gd name="connsiteX2" fmla="*/ 1257300 w 1314515"/>
              <a:gd name="connsiteY2" fmla="*/ 1632857 h 6596743"/>
              <a:gd name="connsiteX3" fmla="*/ 1191986 w 1314515"/>
              <a:gd name="connsiteY3" fmla="*/ 2922814 h 6596743"/>
              <a:gd name="connsiteX4" fmla="*/ 1191986 w 1314515"/>
              <a:gd name="connsiteY4" fmla="*/ 5388429 h 6596743"/>
              <a:gd name="connsiteX5" fmla="*/ 1208314 w 1314515"/>
              <a:gd name="connsiteY5" fmla="*/ 6596743 h 6596743"/>
              <a:gd name="connsiteX6" fmla="*/ 32657 w 1314515"/>
              <a:gd name="connsiteY6" fmla="*/ 6596743 h 6596743"/>
              <a:gd name="connsiteX7" fmla="*/ 0 w 1314515"/>
              <a:gd name="connsiteY7" fmla="*/ 5404757 h 6596743"/>
              <a:gd name="connsiteX8" fmla="*/ 16328 w 1314515"/>
              <a:gd name="connsiteY8" fmla="*/ 2922814 h 6596743"/>
              <a:gd name="connsiteX9" fmla="*/ 32657 w 1314515"/>
              <a:gd name="connsiteY9" fmla="*/ 0 h 6596743"/>
              <a:gd name="connsiteX0" fmla="*/ 32657 w 1314515"/>
              <a:gd name="connsiteY0" fmla="*/ 0 h 6596743"/>
              <a:gd name="connsiteX1" fmla="*/ 1208314 w 1314515"/>
              <a:gd name="connsiteY1" fmla="*/ 0 h 6596743"/>
              <a:gd name="connsiteX2" fmla="*/ 1257300 w 1314515"/>
              <a:gd name="connsiteY2" fmla="*/ 1632857 h 6596743"/>
              <a:gd name="connsiteX3" fmla="*/ 1191986 w 1314515"/>
              <a:gd name="connsiteY3" fmla="*/ 2922814 h 6596743"/>
              <a:gd name="connsiteX4" fmla="*/ 1191986 w 1314515"/>
              <a:gd name="connsiteY4" fmla="*/ 5388429 h 6596743"/>
              <a:gd name="connsiteX5" fmla="*/ 1208314 w 1314515"/>
              <a:gd name="connsiteY5" fmla="*/ 6596743 h 6596743"/>
              <a:gd name="connsiteX6" fmla="*/ 32657 w 1314515"/>
              <a:gd name="connsiteY6" fmla="*/ 6596743 h 6596743"/>
              <a:gd name="connsiteX7" fmla="*/ 0 w 1314515"/>
              <a:gd name="connsiteY7" fmla="*/ 5404757 h 6596743"/>
              <a:gd name="connsiteX8" fmla="*/ 16328 w 1314515"/>
              <a:gd name="connsiteY8" fmla="*/ 2922814 h 6596743"/>
              <a:gd name="connsiteX9" fmla="*/ 0 w 1314515"/>
              <a:gd name="connsiteY9" fmla="*/ 1632857 h 6596743"/>
              <a:gd name="connsiteX10" fmla="*/ 32657 w 1314515"/>
              <a:gd name="connsiteY10" fmla="*/ 0 h 6596743"/>
              <a:gd name="connsiteX0" fmla="*/ 32657 w 1334104"/>
              <a:gd name="connsiteY0" fmla="*/ 0 h 6596743"/>
              <a:gd name="connsiteX1" fmla="*/ 1208314 w 1334104"/>
              <a:gd name="connsiteY1" fmla="*/ 0 h 6596743"/>
              <a:gd name="connsiteX2" fmla="*/ 1306286 w 1334104"/>
              <a:gd name="connsiteY2" fmla="*/ 751114 h 6596743"/>
              <a:gd name="connsiteX3" fmla="*/ 1257300 w 1334104"/>
              <a:gd name="connsiteY3" fmla="*/ 1632857 h 6596743"/>
              <a:gd name="connsiteX4" fmla="*/ 1191986 w 1334104"/>
              <a:gd name="connsiteY4" fmla="*/ 2922814 h 6596743"/>
              <a:gd name="connsiteX5" fmla="*/ 1191986 w 1334104"/>
              <a:gd name="connsiteY5" fmla="*/ 5388429 h 6596743"/>
              <a:gd name="connsiteX6" fmla="*/ 1208314 w 1334104"/>
              <a:gd name="connsiteY6" fmla="*/ 6596743 h 6596743"/>
              <a:gd name="connsiteX7" fmla="*/ 32657 w 1334104"/>
              <a:gd name="connsiteY7" fmla="*/ 6596743 h 6596743"/>
              <a:gd name="connsiteX8" fmla="*/ 0 w 1334104"/>
              <a:gd name="connsiteY8" fmla="*/ 5404757 h 6596743"/>
              <a:gd name="connsiteX9" fmla="*/ 16328 w 1334104"/>
              <a:gd name="connsiteY9" fmla="*/ 2922814 h 6596743"/>
              <a:gd name="connsiteX10" fmla="*/ 0 w 1334104"/>
              <a:gd name="connsiteY10" fmla="*/ 1632857 h 6596743"/>
              <a:gd name="connsiteX11" fmla="*/ 32657 w 1334104"/>
              <a:gd name="connsiteY11" fmla="*/ 0 h 6596743"/>
              <a:gd name="connsiteX0" fmla="*/ 32658 w 1334105"/>
              <a:gd name="connsiteY0" fmla="*/ 0 h 6596743"/>
              <a:gd name="connsiteX1" fmla="*/ 1208315 w 1334105"/>
              <a:gd name="connsiteY1" fmla="*/ 0 h 6596743"/>
              <a:gd name="connsiteX2" fmla="*/ 1306287 w 1334105"/>
              <a:gd name="connsiteY2" fmla="*/ 751114 h 6596743"/>
              <a:gd name="connsiteX3" fmla="*/ 1257301 w 1334105"/>
              <a:gd name="connsiteY3" fmla="*/ 1632857 h 6596743"/>
              <a:gd name="connsiteX4" fmla="*/ 1191987 w 1334105"/>
              <a:gd name="connsiteY4" fmla="*/ 2922814 h 6596743"/>
              <a:gd name="connsiteX5" fmla="*/ 1191987 w 1334105"/>
              <a:gd name="connsiteY5" fmla="*/ 5388429 h 6596743"/>
              <a:gd name="connsiteX6" fmla="*/ 1208315 w 1334105"/>
              <a:gd name="connsiteY6" fmla="*/ 6596743 h 6596743"/>
              <a:gd name="connsiteX7" fmla="*/ 32658 w 1334105"/>
              <a:gd name="connsiteY7" fmla="*/ 6596743 h 6596743"/>
              <a:gd name="connsiteX8" fmla="*/ 1 w 1334105"/>
              <a:gd name="connsiteY8" fmla="*/ 5404757 h 6596743"/>
              <a:gd name="connsiteX9" fmla="*/ 16329 w 1334105"/>
              <a:gd name="connsiteY9" fmla="*/ 2922814 h 6596743"/>
              <a:gd name="connsiteX10" fmla="*/ 1 w 1334105"/>
              <a:gd name="connsiteY10" fmla="*/ 1632857 h 6596743"/>
              <a:gd name="connsiteX11" fmla="*/ 0 w 1334105"/>
              <a:gd name="connsiteY11" fmla="*/ 783772 h 6596743"/>
              <a:gd name="connsiteX12" fmla="*/ 32658 w 1334105"/>
              <a:gd name="connsiteY12" fmla="*/ 0 h 6596743"/>
              <a:gd name="connsiteX0" fmla="*/ 1061357 w 2362804"/>
              <a:gd name="connsiteY0" fmla="*/ 0 h 6596743"/>
              <a:gd name="connsiteX1" fmla="*/ 2237014 w 2362804"/>
              <a:gd name="connsiteY1" fmla="*/ 0 h 6596743"/>
              <a:gd name="connsiteX2" fmla="*/ 2334986 w 2362804"/>
              <a:gd name="connsiteY2" fmla="*/ 751114 h 6596743"/>
              <a:gd name="connsiteX3" fmla="*/ 2286000 w 2362804"/>
              <a:gd name="connsiteY3" fmla="*/ 1632857 h 6596743"/>
              <a:gd name="connsiteX4" fmla="*/ 2220686 w 2362804"/>
              <a:gd name="connsiteY4" fmla="*/ 2922814 h 6596743"/>
              <a:gd name="connsiteX5" fmla="*/ 2220686 w 2362804"/>
              <a:gd name="connsiteY5" fmla="*/ 5388429 h 6596743"/>
              <a:gd name="connsiteX6" fmla="*/ 2237014 w 2362804"/>
              <a:gd name="connsiteY6" fmla="*/ 6596743 h 6596743"/>
              <a:gd name="connsiteX7" fmla="*/ 1061357 w 2362804"/>
              <a:gd name="connsiteY7" fmla="*/ 6596743 h 6596743"/>
              <a:gd name="connsiteX8" fmla="*/ 0 w 2362804"/>
              <a:gd name="connsiteY8" fmla="*/ 5208815 h 6596743"/>
              <a:gd name="connsiteX9" fmla="*/ 1045028 w 2362804"/>
              <a:gd name="connsiteY9" fmla="*/ 2922814 h 6596743"/>
              <a:gd name="connsiteX10" fmla="*/ 1028700 w 2362804"/>
              <a:gd name="connsiteY10" fmla="*/ 1632857 h 6596743"/>
              <a:gd name="connsiteX11" fmla="*/ 1028699 w 2362804"/>
              <a:gd name="connsiteY11" fmla="*/ 783772 h 6596743"/>
              <a:gd name="connsiteX12" fmla="*/ 1061357 w 2362804"/>
              <a:gd name="connsiteY12" fmla="*/ 0 h 6596743"/>
              <a:gd name="connsiteX0" fmla="*/ 1061357 w 2362804"/>
              <a:gd name="connsiteY0" fmla="*/ 0 h 6596743"/>
              <a:gd name="connsiteX1" fmla="*/ 2237014 w 2362804"/>
              <a:gd name="connsiteY1" fmla="*/ 0 h 6596743"/>
              <a:gd name="connsiteX2" fmla="*/ 2334986 w 2362804"/>
              <a:gd name="connsiteY2" fmla="*/ 751114 h 6596743"/>
              <a:gd name="connsiteX3" fmla="*/ 2286000 w 2362804"/>
              <a:gd name="connsiteY3" fmla="*/ 1632857 h 6596743"/>
              <a:gd name="connsiteX4" fmla="*/ 2220686 w 2362804"/>
              <a:gd name="connsiteY4" fmla="*/ 2922814 h 6596743"/>
              <a:gd name="connsiteX5" fmla="*/ 783772 w 2362804"/>
              <a:gd name="connsiteY5" fmla="*/ 5176158 h 6596743"/>
              <a:gd name="connsiteX6" fmla="*/ 2237014 w 2362804"/>
              <a:gd name="connsiteY6" fmla="*/ 6596743 h 6596743"/>
              <a:gd name="connsiteX7" fmla="*/ 1061357 w 2362804"/>
              <a:gd name="connsiteY7" fmla="*/ 6596743 h 6596743"/>
              <a:gd name="connsiteX8" fmla="*/ 0 w 2362804"/>
              <a:gd name="connsiteY8" fmla="*/ 5208815 h 6596743"/>
              <a:gd name="connsiteX9" fmla="*/ 1045028 w 2362804"/>
              <a:gd name="connsiteY9" fmla="*/ 2922814 h 6596743"/>
              <a:gd name="connsiteX10" fmla="*/ 1028700 w 2362804"/>
              <a:gd name="connsiteY10" fmla="*/ 1632857 h 6596743"/>
              <a:gd name="connsiteX11" fmla="*/ 1028699 w 2362804"/>
              <a:gd name="connsiteY11" fmla="*/ 783772 h 6596743"/>
              <a:gd name="connsiteX12" fmla="*/ 1061357 w 2362804"/>
              <a:gd name="connsiteY12" fmla="*/ 0 h 6596743"/>
              <a:gd name="connsiteX0" fmla="*/ 1061357 w 6645749"/>
              <a:gd name="connsiteY0" fmla="*/ 0 h 6596743"/>
              <a:gd name="connsiteX1" fmla="*/ 2237014 w 6645749"/>
              <a:gd name="connsiteY1" fmla="*/ 0 h 6596743"/>
              <a:gd name="connsiteX2" fmla="*/ 2334986 w 6645749"/>
              <a:gd name="connsiteY2" fmla="*/ 751114 h 6596743"/>
              <a:gd name="connsiteX3" fmla="*/ 2286000 w 6645749"/>
              <a:gd name="connsiteY3" fmla="*/ 1632857 h 6596743"/>
              <a:gd name="connsiteX4" fmla="*/ 6645729 w 6645749"/>
              <a:gd name="connsiteY4" fmla="*/ 2596242 h 6596743"/>
              <a:gd name="connsiteX5" fmla="*/ 783772 w 6645749"/>
              <a:gd name="connsiteY5" fmla="*/ 5176158 h 6596743"/>
              <a:gd name="connsiteX6" fmla="*/ 2237014 w 6645749"/>
              <a:gd name="connsiteY6" fmla="*/ 6596743 h 6596743"/>
              <a:gd name="connsiteX7" fmla="*/ 1061357 w 6645749"/>
              <a:gd name="connsiteY7" fmla="*/ 6596743 h 6596743"/>
              <a:gd name="connsiteX8" fmla="*/ 0 w 6645749"/>
              <a:gd name="connsiteY8" fmla="*/ 5208815 h 6596743"/>
              <a:gd name="connsiteX9" fmla="*/ 1045028 w 6645749"/>
              <a:gd name="connsiteY9" fmla="*/ 2922814 h 6596743"/>
              <a:gd name="connsiteX10" fmla="*/ 1028700 w 6645749"/>
              <a:gd name="connsiteY10" fmla="*/ 1632857 h 6596743"/>
              <a:gd name="connsiteX11" fmla="*/ 1028699 w 6645749"/>
              <a:gd name="connsiteY11" fmla="*/ 783772 h 6596743"/>
              <a:gd name="connsiteX12" fmla="*/ 1061357 w 6645749"/>
              <a:gd name="connsiteY12" fmla="*/ 0 h 6596743"/>
              <a:gd name="connsiteX0" fmla="*/ 1061357 w 6645749"/>
              <a:gd name="connsiteY0" fmla="*/ 0 h 6596743"/>
              <a:gd name="connsiteX1" fmla="*/ 2237014 w 6645749"/>
              <a:gd name="connsiteY1" fmla="*/ 0 h 6596743"/>
              <a:gd name="connsiteX2" fmla="*/ 2334986 w 6645749"/>
              <a:gd name="connsiteY2" fmla="*/ 751114 h 6596743"/>
              <a:gd name="connsiteX3" fmla="*/ 2286000 w 6645749"/>
              <a:gd name="connsiteY3" fmla="*/ 1632857 h 6596743"/>
              <a:gd name="connsiteX4" fmla="*/ 6645729 w 6645749"/>
              <a:gd name="connsiteY4" fmla="*/ 2596242 h 6596743"/>
              <a:gd name="connsiteX5" fmla="*/ 783772 w 6645749"/>
              <a:gd name="connsiteY5" fmla="*/ 5176158 h 6596743"/>
              <a:gd name="connsiteX6" fmla="*/ 2237014 w 6645749"/>
              <a:gd name="connsiteY6" fmla="*/ 6596743 h 6596743"/>
              <a:gd name="connsiteX7" fmla="*/ 1061357 w 6645749"/>
              <a:gd name="connsiteY7" fmla="*/ 6596743 h 6596743"/>
              <a:gd name="connsiteX8" fmla="*/ 0 w 6645749"/>
              <a:gd name="connsiteY8" fmla="*/ 5208815 h 6596743"/>
              <a:gd name="connsiteX9" fmla="*/ 6204856 w 6645749"/>
              <a:gd name="connsiteY9" fmla="*/ 2579914 h 6596743"/>
              <a:gd name="connsiteX10" fmla="*/ 1028700 w 6645749"/>
              <a:gd name="connsiteY10" fmla="*/ 1632857 h 6596743"/>
              <a:gd name="connsiteX11" fmla="*/ 1028699 w 6645749"/>
              <a:gd name="connsiteY11" fmla="*/ 783772 h 6596743"/>
              <a:gd name="connsiteX12" fmla="*/ 1061357 w 6645749"/>
              <a:gd name="connsiteY12" fmla="*/ 0 h 6596743"/>
              <a:gd name="connsiteX0" fmla="*/ 1061357 w 6645777"/>
              <a:gd name="connsiteY0" fmla="*/ 0 h 6596743"/>
              <a:gd name="connsiteX1" fmla="*/ 2237014 w 6645777"/>
              <a:gd name="connsiteY1" fmla="*/ 0 h 6596743"/>
              <a:gd name="connsiteX2" fmla="*/ 2334986 w 6645777"/>
              <a:gd name="connsiteY2" fmla="*/ 751114 h 6596743"/>
              <a:gd name="connsiteX3" fmla="*/ 4833257 w 6645777"/>
              <a:gd name="connsiteY3" fmla="*/ 1616528 h 6596743"/>
              <a:gd name="connsiteX4" fmla="*/ 6645729 w 6645777"/>
              <a:gd name="connsiteY4" fmla="*/ 2596242 h 6596743"/>
              <a:gd name="connsiteX5" fmla="*/ 783772 w 6645777"/>
              <a:gd name="connsiteY5" fmla="*/ 5176158 h 6596743"/>
              <a:gd name="connsiteX6" fmla="*/ 2237014 w 6645777"/>
              <a:gd name="connsiteY6" fmla="*/ 6596743 h 6596743"/>
              <a:gd name="connsiteX7" fmla="*/ 1061357 w 6645777"/>
              <a:gd name="connsiteY7" fmla="*/ 6596743 h 6596743"/>
              <a:gd name="connsiteX8" fmla="*/ 0 w 6645777"/>
              <a:gd name="connsiteY8" fmla="*/ 5208815 h 6596743"/>
              <a:gd name="connsiteX9" fmla="*/ 6204856 w 6645777"/>
              <a:gd name="connsiteY9" fmla="*/ 2579914 h 6596743"/>
              <a:gd name="connsiteX10" fmla="*/ 1028700 w 6645777"/>
              <a:gd name="connsiteY10" fmla="*/ 1632857 h 6596743"/>
              <a:gd name="connsiteX11" fmla="*/ 1028699 w 6645777"/>
              <a:gd name="connsiteY11" fmla="*/ 783772 h 6596743"/>
              <a:gd name="connsiteX12" fmla="*/ 1061357 w 6645777"/>
              <a:gd name="connsiteY12" fmla="*/ 0 h 6596743"/>
              <a:gd name="connsiteX0" fmla="*/ 1061357 w 6645777"/>
              <a:gd name="connsiteY0" fmla="*/ 0 h 6596743"/>
              <a:gd name="connsiteX1" fmla="*/ 2237014 w 6645777"/>
              <a:gd name="connsiteY1" fmla="*/ 0 h 6596743"/>
              <a:gd name="connsiteX2" fmla="*/ 2334986 w 6645777"/>
              <a:gd name="connsiteY2" fmla="*/ 751114 h 6596743"/>
              <a:gd name="connsiteX3" fmla="*/ 4833257 w 6645777"/>
              <a:gd name="connsiteY3" fmla="*/ 1616528 h 6596743"/>
              <a:gd name="connsiteX4" fmla="*/ 6645729 w 6645777"/>
              <a:gd name="connsiteY4" fmla="*/ 2596242 h 6596743"/>
              <a:gd name="connsiteX5" fmla="*/ 783772 w 6645777"/>
              <a:gd name="connsiteY5" fmla="*/ 5176158 h 6596743"/>
              <a:gd name="connsiteX6" fmla="*/ 2237014 w 6645777"/>
              <a:gd name="connsiteY6" fmla="*/ 6596743 h 6596743"/>
              <a:gd name="connsiteX7" fmla="*/ 1061357 w 6645777"/>
              <a:gd name="connsiteY7" fmla="*/ 6596743 h 6596743"/>
              <a:gd name="connsiteX8" fmla="*/ 0 w 6645777"/>
              <a:gd name="connsiteY8" fmla="*/ 5208815 h 6596743"/>
              <a:gd name="connsiteX9" fmla="*/ 6204856 w 6645777"/>
              <a:gd name="connsiteY9" fmla="*/ 2579914 h 6596743"/>
              <a:gd name="connsiteX10" fmla="*/ 4327071 w 6645777"/>
              <a:gd name="connsiteY10" fmla="*/ 1714500 h 6596743"/>
              <a:gd name="connsiteX11" fmla="*/ 1028699 w 6645777"/>
              <a:gd name="connsiteY11" fmla="*/ 783772 h 6596743"/>
              <a:gd name="connsiteX12" fmla="*/ 1061357 w 6645777"/>
              <a:gd name="connsiteY12" fmla="*/ 0 h 6596743"/>
              <a:gd name="connsiteX0" fmla="*/ 1061357 w 6743726"/>
              <a:gd name="connsiteY0" fmla="*/ 0 h 6596743"/>
              <a:gd name="connsiteX1" fmla="*/ 2237014 w 6743726"/>
              <a:gd name="connsiteY1" fmla="*/ 0 h 6596743"/>
              <a:gd name="connsiteX2" fmla="*/ 6743700 w 6743726"/>
              <a:gd name="connsiteY2" fmla="*/ 881743 h 6596743"/>
              <a:gd name="connsiteX3" fmla="*/ 4833257 w 6743726"/>
              <a:gd name="connsiteY3" fmla="*/ 1616528 h 6596743"/>
              <a:gd name="connsiteX4" fmla="*/ 6645729 w 6743726"/>
              <a:gd name="connsiteY4" fmla="*/ 2596242 h 6596743"/>
              <a:gd name="connsiteX5" fmla="*/ 783772 w 6743726"/>
              <a:gd name="connsiteY5" fmla="*/ 5176158 h 6596743"/>
              <a:gd name="connsiteX6" fmla="*/ 2237014 w 6743726"/>
              <a:gd name="connsiteY6" fmla="*/ 6596743 h 6596743"/>
              <a:gd name="connsiteX7" fmla="*/ 1061357 w 6743726"/>
              <a:gd name="connsiteY7" fmla="*/ 6596743 h 6596743"/>
              <a:gd name="connsiteX8" fmla="*/ 0 w 6743726"/>
              <a:gd name="connsiteY8" fmla="*/ 5208815 h 6596743"/>
              <a:gd name="connsiteX9" fmla="*/ 6204856 w 6743726"/>
              <a:gd name="connsiteY9" fmla="*/ 2579914 h 6596743"/>
              <a:gd name="connsiteX10" fmla="*/ 4327071 w 6743726"/>
              <a:gd name="connsiteY10" fmla="*/ 1714500 h 6596743"/>
              <a:gd name="connsiteX11" fmla="*/ 1028699 w 6743726"/>
              <a:gd name="connsiteY11" fmla="*/ 783772 h 6596743"/>
              <a:gd name="connsiteX12" fmla="*/ 1061357 w 6743726"/>
              <a:gd name="connsiteY12" fmla="*/ 0 h 6596743"/>
              <a:gd name="connsiteX0" fmla="*/ 1061357 w 6743726"/>
              <a:gd name="connsiteY0" fmla="*/ 0 h 6596743"/>
              <a:gd name="connsiteX1" fmla="*/ 2237014 w 6743726"/>
              <a:gd name="connsiteY1" fmla="*/ 0 h 6596743"/>
              <a:gd name="connsiteX2" fmla="*/ 6743700 w 6743726"/>
              <a:gd name="connsiteY2" fmla="*/ 881743 h 6596743"/>
              <a:gd name="connsiteX3" fmla="*/ 4833257 w 6743726"/>
              <a:gd name="connsiteY3" fmla="*/ 1616528 h 6596743"/>
              <a:gd name="connsiteX4" fmla="*/ 6645729 w 6743726"/>
              <a:gd name="connsiteY4" fmla="*/ 2596242 h 6596743"/>
              <a:gd name="connsiteX5" fmla="*/ 783772 w 6743726"/>
              <a:gd name="connsiteY5" fmla="*/ 5176158 h 6596743"/>
              <a:gd name="connsiteX6" fmla="*/ 2237014 w 6743726"/>
              <a:gd name="connsiteY6" fmla="*/ 6596743 h 6596743"/>
              <a:gd name="connsiteX7" fmla="*/ 1061357 w 6743726"/>
              <a:gd name="connsiteY7" fmla="*/ 6596743 h 6596743"/>
              <a:gd name="connsiteX8" fmla="*/ 0 w 6743726"/>
              <a:gd name="connsiteY8" fmla="*/ 5208815 h 6596743"/>
              <a:gd name="connsiteX9" fmla="*/ 6204856 w 6743726"/>
              <a:gd name="connsiteY9" fmla="*/ 2579914 h 6596743"/>
              <a:gd name="connsiteX10" fmla="*/ 4327071 w 6743726"/>
              <a:gd name="connsiteY10" fmla="*/ 1714500 h 6596743"/>
              <a:gd name="connsiteX11" fmla="*/ 6384470 w 6743726"/>
              <a:gd name="connsiteY11" fmla="*/ 832757 h 6596743"/>
              <a:gd name="connsiteX12" fmla="*/ 1061357 w 6743726"/>
              <a:gd name="connsiteY12" fmla="*/ 0 h 6596743"/>
              <a:gd name="connsiteX0" fmla="*/ 1061357 w 6743726"/>
              <a:gd name="connsiteY0" fmla="*/ 0 h 6596743"/>
              <a:gd name="connsiteX1" fmla="*/ 5421086 w 6743726"/>
              <a:gd name="connsiteY1" fmla="*/ 391885 h 6596743"/>
              <a:gd name="connsiteX2" fmla="*/ 6743700 w 6743726"/>
              <a:gd name="connsiteY2" fmla="*/ 881743 h 6596743"/>
              <a:gd name="connsiteX3" fmla="*/ 4833257 w 6743726"/>
              <a:gd name="connsiteY3" fmla="*/ 1616528 h 6596743"/>
              <a:gd name="connsiteX4" fmla="*/ 6645729 w 6743726"/>
              <a:gd name="connsiteY4" fmla="*/ 2596242 h 6596743"/>
              <a:gd name="connsiteX5" fmla="*/ 783772 w 6743726"/>
              <a:gd name="connsiteY5" fmla="*/ 5176158 h 6596743"/>
              <a:gd name="connsiteX6" fmla="*/ 2237014 w 6743726"/>
              <a:gd name="connsiteY6" fmla="*/ 6596743 h 6596743"/>
              <a:gd name="connsiteX7" fmla="*/ 1061357 w 6743726"/>
              <a:gd name="connsiteY7" fmla="*/ 6596743 h 6596743"/>
              <a:gd name="connsiteX8" fmla="*/ 0 w 6743726"/>
              <a:gd name="connsiteY8" fmla="*/ 5208815 h 6596743"/>
              <a:gd name="connsiteX9" fmla="*/ 6204856 w 6743726"/>
              <a:gd name="connsiteY9" fmla="*/ 2579914 h 6596743"/>
              <a:gd name="connsiteX10" fmla="*/ 4327071 w 6743726"/>
              <a:gd name="connsiteY10" fmla="*/ 1714500 h 6596743"/>
              <a:gd name="connsiteX11" fmla="*/ 6384470 w 6743726"/>
              <a:gd name="connsiteY11" fmla="*/ 832757 h 6596743"/>
              <a:gd name="connsiteX12" fmla="*/ 1061357 w 6743726"/>
              <a:gd name="connsiteY12" fmla="*/ 0 h 6596743"/>
              <a:gd name="connsiteX0" fmla="*/ 4343400 w 6743726"/>
              <a:gd name="connsiteY0" fmla="*/ 0 h 6221186"/>
              <a:gd name="connsiteX1" fmla="*/ 5421086 w 6743726"/>
              <a:gd name="connsiteY1" fmla="*/ 16328 h 6221186"/>
              <a:gd name="connsiteX2" fmla="*/ 6743700 w 6743726"/>
              <a:gd name="connsiteY2" fmla="*/ 506186 h 6221186"/>
              <a:gd name="connsiteX3" fmla="*/ 4833257 w 6743726"/>
              <a:gd name="connsiteY3" fmla="*/ 1240971 h 6221186"/>
              <a:gd name="connsiteX4" fmla="*/ 6645729 w 6743726"/>
              <a:gd name="connsiteY4" fmla="*/ 2220685 h 6221186"/>
              <a:gd name="connsiteX5" fmla="*/ 783772 w 6743726"/>
              <a:gd name="connsiteY5" fmla="*/ 4800601 h 6221186"/>
              <a:gd name="connsiteX6" fmla="*/ 2237014 w 6743726"/>
              <a:gd name="connsiteY6" fmla="*/ 6221186 h 6221186"/>
              <a:gd name="connsiteX7" fmla="*/ 1061357 w 6743726"/>
              <a:gd name="connsiteY7" fmla="*/ 6221186 h 6221186"/>
              <a:gd name="connsiteX8" fmla="*/ 0 w 6743726"/>
              <a:gd name="connsiteY8" fmla="*/ 4833258 h 6221186"/>
              <a:gd name="connsiteX9" fmla="*/ 6204856 w 6743726"/>
              <a:gd name="connsiteY9" fmla="*/ 2204357 h 6221186"/>
              <a:gd name="connsiteX10" fmla="*/ 4327071 w 6743726"/>
              <a:gd name="connsiteY10" fmla="*/ 1338943 h 6221186"/>
              <a:gd name="connsiteX11" fmla="*/ 6384470 w 6743726"/>
              <a:gd name="connsiteY11" fmla="*/ 457200 h 6221186"/>
              <a:gd name="connsiteX12" fmla="*/ 4343400 w 6743726"/>
              <a:gd name="connsiteY12" fmla="*/ 0 h 6221186"/>
              <a:gd name="connsiteX0" fmla="*/ 3722915 w 6743726"/>
              <a:gd name="connsiteY0" fmla="*/ 0 h 6841671"/>
              <a:gd name="connsiteX1" fmla="*/ 5421086 w 6743726"/>
              <a:gd name="connsiteY1" fmla="*/ 636813 h 6841671"/>
              <a:gd name="connsiteX2" fmla="*/ 6743700 w 6743726"/>
              <a:gd name="connsiteY2" fmla="*/ 1126671 h 6841671"/>
              <a:gd name="connsiteX3" fmla="*/ 4833257 w 6743726"/>
              <a:gd name="connsiteY3" fmla="*/ 1861456 h 6841671"/>
              <a:gd name="connsiteX4" fmla="*/ 6645729 w 6743726"/>
              <a:gd name="connsiteY4" fmla="*/ 2841170 h 6841671"/>
              <a:gd name="connsiteX5" fmla="*/ 783772 w 6743726"/>
              <a:gd name="connsiteY5" fmla="*/ 5421086 h 6841671"/>
              <a:gd name="connsiteX6" fmla="*/ 2237014 w 6743726"/>
              <a:gd name="connsiteY6" fmla="*/ 6841671 h 6841671"/>
              <a:gd name="connsiteX7" fmla="*/ 1061357 w 6743726"/>
              <a:gd name="connsiteY7" fmla="*/ 6841671 h 6841671"/>
              <a:gd name="connsiteX8" fmla="*/ 0 w 6743726"/>
              <a:gd name="connsiteY8" fmla="*/ 5453743 h 6841671"/>
              <a:gd name="connsiteX9" fmla="*/ 6204856 w 6743726"/>
              <a:gd name="connsiteY9" fmla="*/ 2824842 h 6841671"/>
              <a:gd name="connsiteX10" fmla="*/ 4327071 w 6743726"/>
              <a:gd name="connsiteY10" fmla="*/ 1959428 h 6841671"/>
              <a:gd name="connsiteX11" fmla="*/ 6384470 w 6743726"/>
              <a:gd name="connsiteY11" fmla="*/ 1077685 h 6841671"/>
              <a:gd name="connsiteX12" fmla="*/ 3722915 w 6743726"/>
              <a:gd name="connsiteY12" fmla="*/ 0 h 6841671"/>
              <a:gd name="connsiteX0" fmla="*/ 3722915 w 6743726"/>
              <a:gd name="connsiteY0" fmla="*/ 16330 h 6858001"/>
              <a:gd name="connsiteX1" fmla="*/ 4343400 w 6743726"/>
              <a:gd name="connsiteY1" fmla="*/ 0 h 6858001"/>
              <a:gd name="connsiteX2" fmla="*/ 6743700 w 6743726"/>
              <a:gd name="connsiteY2" fmla="*/ 1143001 h 6858001"/>
              <a:gd name="connsiteX3" fmla="*/ 4833257 w 6743726"/>
              <a:gd name="connsiteY3" fmla="*/ 1877786 h 6858001"/>
              <a:gd name="connsiteX4" fmla="*/ 6645729 w 6743726"/>
              <a:gd name="connsiteY4" fmla="*/ 2857500 h 6858001"/>
              <a:gd name="connsiteX5" fmla="*/ 783772 w 6743726"/>
              <a:gd name="connsiteY5" fmla="*/ 5437416 h 6858001"/>
              <a:gd name="connsiteX6" fmla="*/ 2237014 w 6743726"/>
              <a:gd name="connsiteY6" fmla="*/ 6858001 h 6858001"/>
              <a:gd name="connsiteX7" fmla="*/ 1061357 w 6743726"/>
              <a:gd name="connsiteY7" fmla="*/ 6858001 h 6858001"/>
              <a:gd name="connsiteX8" fmla="*/ 0 w 6743726"/>
              <a:gd name="connsiteY8" fmla="*/ 5470073 h 6858001"/>
              <a:gd name="connsiteX9" fmla="*/ 6204856 w 6743726"/>
              <a:gd name="connsiteY9" fmla="*/ 2841172 h 6858001"/>
              <a:gd name="connsiteX10" fmla="*/ 4327071 w 6743726"/>
              <a:gd name="connsiteY10" fmla="*/ 1975758 h 6858001"/>
              <a:gd name="connsiteX11" fmla="*/ 6384470 w 6743726"/>
              <a:gd name="connsiteY11" fmla="*/ 1094015 h 6858001"/>
              <a:gd name="connsiteX12" fmla="*/ 3722915 w 6743726"/>
              <a:gd name="connsiteY12" fmla="*/ 16330 h 6858001"/>
              <a:gd name="connsiteX0" fmla="*/ 4229101 w 6743726"/>
              <a:gd name="connsiteY0" fmla="*/ 16330 h 6858001"/>
              <a:gd name="connsiteX1" fmla="*/ 4343400 w 6743726"/>
              <a:gd name="connsiteY1" fmla="*/ 0 h 6858001"/>
              <a:gd name="connsiteX2" fmla="*/ 6743700 w 6743726"/>
              <a:gd name="connsiteY2" fmla="*/ 1143001 h 6858001"/>
              <a:gd name="connsiteX3" fmla="*/ 4833257 w 6743726"/>
              <a:gd name="connsiteY3" fmla="*/ 1877786 h 6858001"/>
              <a:gd name="connsiteX4" fmla="*/ 6645729 w 6743726"/>
              <a:gd name="connsiteY4" fmla="*/ 2857500 h 6858001"/>
              <a:gd name="connsiteX5" fmla="*/ 783772 w 6743726"/>
              <a:gd name="connsiteY5" fmla="*/ 5437416 h 6858001"/>
              <a:gd name="connsiteX6" fmla="*/ 2237014 w 6743726"/>
              <a:gd name="connsiteY6" fmla="*/ 6858001 h 6858001"/>
              <a:gd name="connsiteX7" fmla="*/ 1061357 w 6743726"/>
              <a:gd name="connsiteY7" fmla="*/ 6858001 h 6858001"/>
              <a:gd name="connsiteX8" fmla="*/ 0 w 6743726"/>
              <a:gd name="connsiteY8" fmla="*/ 5470073 h 6858001"/>
              <a:gd name="connsiteX9" fmla="*/ 6204856 w 6743726"/>
              <a:gd name="connsiteY9" fmla="*/ 2841172 h 6858001"/>
              <a:gd name="connsiteX10" fmla="*/ 4327071 w 6743726"/>
              <a:gd name="connsiteY10" fmla="*/ 1975758 h 6858001"/>
              <a:gd name="connsiteX11" fmla="*/ 6384470 w 6743726"/>
              <a:gd name="connsiteY11" fmla="*/ 1094015 h 6858001"/>
              <a:gd name="connsiteX12" fmla="*/ 4229101 w 6743726"/>
              <a:gd name="connsiteY12" fmla="*/ 16330 h 6858001"/>
              <a:gd name="connsiteX0" fmla="*/ 4229101 w 6743726"/>
              <a:gd name="connsiteY0" fmla="*/ 0 h 6858340"/>
              <a:gd name="connsiteX1" fmla="*/ 4343400 w 6743726"/>
              <a:gd name="connsiteY1" fmla="*/ 339 h 6858340"/>
              <a:gd name="connsiteX2" fmla="*/ 6743700 w 6743726"/>
              <a:gd name="connsiteY2" fmla="*/ 1143340 h 6858340"/>
              <a:gd name="connsiteX3" fmla="*/ 4833257 w 6743726"/>
              <a:gd name="connsiteY3" fmla="*/ 1878125 h 6858340"/>
              <a:gd name="connsiteX4" fmla="*/ 6645729 w 6743726"/>
              <a:gd name="connsiteY4" fmla="*/ 2857839 h 6858340"/>
              <a:gd name="connsiteX5" fmla="*/ 783772 w 6743726"/>
              <a:gd name="connsiteY5" fmla="*/ 5437755 h 6858340"/>
              <a:gd name="connsiteX6" fmla="*/ 2237014 w 6743726"/>
              <a:gd name="connsiteY6" fmla="*/ 6858340 h 6858340"/>
              <a:gd name="connsiteX7" fmla="*/ 1061357 w 6743726"/>
              <a:gd name="connsiteY7" fmla="*/ 6858340 h 6858340"/>
              <a:gd name="connsiteX8" fmla="*/ 0 w 6743726"/>
              <a:gd name="connsiteY8" fmla="*/ 5470412 h 6858340"/>
              <a:gd name="connsiteX9" fmla="*/ 6204856 w 6743726"/>
              <a:gd name="connsiteY9" fmla="*/ 2841511 h 6858340"/>
              <a:gd name="connsiteX10" fmla="*/ 4327071 w 6743726"/>
              <a:gd name="connsiteY10" fmla="*/ 1976097 h 6858340"/>
              <a:gd name="connsiteX11" fmla="*/ 6384470 w 6743726"/>
              <a:gd name="connsiteY11" fmla="*/ 1094354 h 6858340"/>
              <a:gd name="connsiteX12" fmla="*/ 4229101 w 6743726"/>
              <a:gd name="connsiteY12" fmla="*/ 0 h 6858340"/>
              <a:gd name="connsiteX0" fmla="*/ 4229101 w 6743726"/>
              <a:gd name="connsiteY0" fmla="*/ 2043 h 6860383"/>
              <a:gd name="connsiteX1" fmla="*/ 4345781 w 6743726"/>
              <a:gd name="connsiteY1" fmla="*/ 0 h 6860383"/>
              <a:gd name="connsiteX2" fmla="*/ 6743700 w 6743726"/>
              <a:gd name="connsiteY2" fmla="*/ 1145383 h 6860383"/>
              <a:gd name="connsiteX3" fmla="*/ 4833257 w 6743726"/>
              <a:gd name="connsiteY3" fmla="*/ 1880168 h 6860383"/>
              <a:gd name="connsiteX4" fmla="*/ 6645729 w 6743726"/>
              <a:gd name="connsiteY4" fmla="*/ 2859882 h 6860383"/>
              <a:gd name="connsiteX5" fmla="*/ 783772 w 6743726"/>
              <a:gd name="connsiteY5" fmla="*/ 5439798 h 6860383"/>
              <a:gd name="connsiteX6" fmla="*/ 2237014 w 6743726"/>
              <a:gd name="connsiteY6" fmla="*/ 6860383 h 6860383"/>
              <a:gd name="connsiteX7" fmla="*/ 1061357 w 6743726"/>
              <a:gd name="connsiteY7" fmla="*/ 6860383 h 6860383"/>
              <a:gd name="connsiteX8" fmla="*/ 0 w 6743726"/>
              <a:gd name="connsiteY8" fmla="*/ 5472455 h 6860383"/>
              <a:gd name="connsiteX9" fmla="*/ 6204856 w 6743726"/>
              <a:gd name="connsiteY9" fmla="*/ 2843554 h 6860383"/>
              <a:gd name="connsiteX10" fmla="*/ 4327071 w 6743726"/>
              <a:gd name="connsiteY10" fmla="*/ 1978140 h 6860383"/>
              <a:gd name="connsiteX11" fmla="*/ 6384470 w 6743726"/>
              <a:gd name="connsiteY11" fmla="*/ 1096397 h 6860383"/>
              <a:gd name="connsiteX12" fmla="*/ 4229101 w 6743726"/>
              <a:gd name="connsiteY12" fmla="*/ 2043 h 6860383"/>
              <a:gd name="connsiteX0" fmla="*/ 4229101 w 6743726"/>
              <a:gd name="connsiteY0" fmla="*/ 0 h 6858340"/>
              <a:gd name="connsiteX1" fmla="*/ 4348162 w 6743726"/>
              <a:gd name="connsiteY1" fmla="*/ 339 h 6858340"/>
              <a:gd name="connsiteX2" fmla="*/ 6743700 w 6743726"/>
              <a:gd name="connsiteY2" fmla="*/ 1143340 h 6858340"/>
              <a:gd name="connsiteX3" fmla="*/ 4833257 w 6743726"/>
              <a:gd name="connsiteY3" fmla="*/ 1878125 h 6858340"/>
              <a:gd name="connsiteX4" fmla="*/ 6645729 w 6743726"/>
              <a:gd name="connsiteY4" fmla="*/ 2857839 h 6858340"/>
              <a:gd name="connsiteX5" fmla="*/ 783772 w 6743726"/>
              <a:gd name="connsiteY5" fmla="*/ 5437755 h 6858340"/>
              <a:gd name="connsiteX6" fmla="*/ 2237014 w 6743726"/>
              <a:gd name="connsiteY6" fmla="*/ 6858340 h 6858340"/>
              <a:gd name="connsiteX7" fmla="*/ 1061357 w 6743726"/>
              <a:gd name="connsiteY7" fmla="*/ 6858340 h 6858340"/>
              <a:gd name="connsiteX8" fmla="*/ 0 w 6743726"/>
              <a:gd name="connsiteY8" fmla="*/ 5470412 h 6858340"/>
              <a:gd name="connsiteX9" fmla="*/ 6204856 w 6743726"/>
              <a:gd name="connsiteY9" fmla="*/ 2841511 h 6858340"/>
              <a:gd name="connsiteX10" fmla="*/ 4327071 w 6743726"/>
              <a:gd name="connsiteY10" fmla="*/ 1976097 h 6858340"/>
              <a:gd name="connsiteX11" fmla="*/ 6384470 w 6743726"/>
              <a:gd name="connsiteY11" fmla="*/ 1094354 h 6858340"/>
              <a:gd name="connsiteX12" fmla="*/ 4229101 w 6743726"/>
              <a:gd name="connsiteY12" fmla="*/ 0 h 6858340"/>
              <a:gd name="connsiteX0" fmla="*/ 4229101 w 6743726"/>
              <a:gd name="connsiteY0" fmla="*/ 0 h 6858340"/>
              <a:gd name="connsiteX1" fmla="*/ 4348162 w 6743726"/>
              <a:gd name="connsiteY1" fmla="*/ 339 h 6858340"/>
              <a:gd name="connsiteX2" fmla="*/ 6743700 w 6743726"/>
              <a:gd name="connsiteY2" fmla="*/ 1143340 h 6858340"/>
              <a:gd name="connsiteX3" fmla="*/ 4833257 w 6743726"/>
              <a:gd name="connsiteY3" fmla="*/ 1878125 h 6858340"/>
              <a:gd name="connsiteX4" fmla="*/ 6645729 w 6743726"/>
              <a:gd name="connsiteY4" fmla="*/ 2857839 h 6858340"/>
              <a:gd name="connsiteX5" fmla="*/ 783772 w 6743726"/>
              <a:gd name="connsiteY5" fmla="*/ 5437755 h 6858340"/>
              <a:gd name="connsiteX6" fmla="*/ 2237014 w 6743726"/>
              <a:gd name="connsiteY6" fmla="*/ 6858340 h 6858340"/>
              <a:gd name="connsiteX7" fmla="*/ 1061357 w 6743726"/>
              <a:gd name="connsiteY7" fmla="*/ 6858340 h 6858340"/>
              <a:gd name="connsiteX8" fmla="*/ 0 w 6743726"/>
              <a:gd name="connsiteY8" fmla="*/ 5470412 h 6858340"/>
              <a:gd name="connsiteX9" fmla="*/ 6204856 w 6743726"/>
              <a:gd name="connsiteY9" fmla="*/ 2841511 h 6858340"/>
              <a:gd name="connsiteX10" fmla="*/ 4327071 w 6743726"/>
              <a:gd name="connsiteY10" fmla="*/ 1976097 h 6858340"/>
              <a:gd name="connsiteX11" fmla="*/ 6384470 w 6743726"/>
              <a:gd name="connsiteY11" fmla="*/ 1094354 h 6858340"/>
              <a:gd name="connsiteX12" fmla="*/ 4229101 w 6743726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081502 w 6596127"/>
              <a:gd name="connsiteY0" fmla="*/ 0 h 6858340"/>
              <a:gd name="connsiteX1" fmla="*/ 4200563 w 6596127"/>
              <a:gd name="connsiteY1" fmla="*/ 339 h 6858340"/>
              <a:gd name="connsiteX2" fmla="*/ 6596101 w 6596127"/>
              <a:gd name="connsiteY2" fmla="*/ 1143340 h 6858340"/>
              <a:gd name="connsiteX3" fmla="*/ 4685658 w 6596127"/>
              <a:gd name="connsiteY3" fmla="*/ 1878125 h 6858340"/>
              <a:gd name="connsiteX4" fmla="*/ 6498130 w 6596127"/>
              <a:gd name="connsiteY4" fmla="*/ 2857839 h 6858340"/>
              <a:gd name="connsiteX5" fmla="*/ 636173 w 6596127"/>
              <a:gd name="connsiteY5" fmla="*/ 5437755 h 6858340"/>
              <a:gd name="connsiteX6" fmla="*/ 2089415 w 6596127"/>
              <a:gd name="connsiteY6" fmla="*/ 6858340 h 6858340"/>
              <a:gd name="connsiteX7" fmla="*/ 913758 w 6596127"/>
              <a:gd name="connsiteY7" fmla="*/ 6858340 h 6858340"/>
              <a:gd name="connsiteX8" fmla="*/ 0 w 6596127"/>
              <a:gd name="connsiteY8" fmla="*/ 5708951 h 6858340"/>
              <a:gd name="connsiteX9" fmla="*/ 6057257 w 6596127"/>
              <a:gd name="connsiteY9" fmla="*/ 2841511 h 6858340"/>
              <a:gd name="connsiteX10" fmla="*/ 4179472 w 6596127"/>
              <a:gd name="connsiteY10" fmla="*/ 1976097 h 6858340"/>
              <a:gd name="connsiteX11" fmla="*/ 6236871 w 6596127"/>
              <a:gd name="connsiteY11" fmla="*/ 1094354 h 6858340"/>
              <a:gd name="connsiteX12" fmla="*/ 4081502 w 659612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65463 w 6625417"/>
              <a:gd name="connsiteY5" fmla="*/ 5437755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65463 w 6625417"/>
              <a:gd name="connsiteY5" fmla="*/ 5437755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65463 w 6625417"/>
              <a:gd name="connsiteY5" fmla="*/ 5437755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51318 w 6625417"/>
              <a:gd name="connsiteY5" fmla="*/ 5523480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51318 w 6625417"/>
              <a:gd name="connsiteY5" fmla="*/ 5523480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51318 w 6625417"/>
              <a:gd name="connsiteY5" fmla="*/ 5523480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0792 w 6625417"/>
              <a:gd name="connsiteY0" fmla="*/ 0 h 6858340"/>
              <a:gd name="connsiteX1" fmla="*/ 4229853 w 6625417"/>
              <a:gd name="connsiteY1" fmla="*/ 339 h 6858340"/>
              <a:gd name="connsiteX2" fmla="*/ 6625391 w 6625417"/>
              <a:gd name="connsiteY2" fmla="*/ 1143340 h 6858340"/>
              <a:gd name="connsiteX3" fmla="*/ 4714948 w 6625417"/>
              <a:gd name="connsiteY3" fmla="*/ 1878125 h 6858340"/>
              <a:gd name="connsiteX4" fmla="*/ 6527420 w 6625417"/>
              <a:gd name="connsiteY4" fmla="*/ 2857839 h 6858340"/>
              <a:gd name="connsiteX5" fmla="*/ 651318 w 6625417"/>
              <a:gd name="connsiteY5" fmla="*/ 5523480 h 6858340"/>
              <a:gd name="connsiteX6" fmla="*/ 2118705 w 6625417"/>
              <a:gd name="connsiteY6" fmla="*/ 6858340 h 6858340"/>
              <a:gd name="connsiteX7" fmla="*/ 943048 w 6625417"/>
              <a:gd name="connsiteY7" fmla="*/ 6858340 h 6858340"/>
              <a:gd name="connsiteX8" fmla="*/ 29290 w 6625417"/>
              <a:gd name="connsiteY8" fmla="*/ 5708951 h 6858340"/>
              <a:gd name="connsiteX9" fmla="*/ 6086547 w 6625417"/>
              <a:gd name="connsiteY9" fmla="*/ 2841511 h 6858340"/>
              <a:gd name="connsiteX10" fmla="*/ 4208762 w 6625417"/>
              <a:gd name="connsiteY10" fmla="*/ 1976097 h 6858340"/>
              <a:gd name="connsiteX11" fmla="*/ 6266161 w 6625417"/>
              <a:gd name="connsiteY11" fmla="*/ 1094354 h 6858340"/>
              <a:gd name="connsiteX12" fmla="*/ 4110792 w 6625417"/>
              <a:gd name="connsiteY12" fmla="*/ 0 h 6858340"/>
              <a:gd name="connsiteX0" fmla="*/ 4111651 w 6626276"/>
              <a:gd name="connsiteY0" fmla="*/ 0 h 6858340"/>
              <a:gd name="connsiteX1" fmla="*/ 4230712 w 6626276"/>
              <a:gd name="connsiteY1" fmla="*/ 339 h 6858340"/>
              <a:gd name="connsiteX2" fmla="*/ 6626250 w 6626276"/>
              <a:gd name="connsiteY2" fmla="*/ 1143340 h 6858340"/>
              <a:gd name="connsiteX3" fmla="*/ 4715807 w 6626276"/>
              <a:gd name="connsiteY3" fmla="*/ 1878125 h 6858340"/>
              <a:gd name="connsiteX4" fmla="*/ 6528279 w 6626276"/>
              <a:gd name="connsiteY4" fmla="*/ 2857839 h 6858340"/>
              <a:gd name="connsiteX5" fmla="*/ 652177 w 6626276"/>
              <a:gd name="connsiteY5" fmla="*/ 5523480 h 6858340"/>
              <a:gd name="connsiteX6" fmla="*/ 2119564 w 6626276"/>
              <a:gd name="connsiteY6" fmla="*/ 6858340 h 6858340"/>
              <a:gd name="connsiteX7" fmla="*/ 943907 w 6626276"/>
              <a:gd name="connsiteY7" fmla="*/ 6858340 h 6858340"/>
              <a:gd name="connsiteX8" fmla="*/ 30149 w 6626276"/>
              <a:gd name="connsiteY8" fmla="*/ 5708951 h 6858340"/>
              <a:gd name="connsiteX9" fmla="*/ 6087406 w 6626276"/>
              <a:gd name="connsiteY9" fmla="*/ 2841511 h 6858340"/>
              <a:gd name="connsiteX10" fmla="*/ 4209621 w 6626276"/>
              <a:gd name="connsiteY10" fmla="*/ 1976097 h 6858340"/>
              <a:gd name="connsiteX11" fmla="*/ 6267020 w 6626276"/>
              <a:gd name="connsiteY11" fmla="*/ 1094354 h 6858340"/>
              <a:gd name="connsiteX12" fmla="*/ 4111651 w 6626276"/>
              <a:gd name="connsiteY12" fmla="*/ 0 h 6858340"/>
              <a:gd name="connsiteX0" fmla="*/ 4101800 w 6616425"/>
              <a:gd name="connsiteY0" fmla="*/ 0 h 6858340"/>
              <a:gd name="connsiteX1" fmla="*/ 4220861 w 6616425"/>
              <a:gd name="connsiteY1" fmla="*/ 339 h 6858340"/>
              <a:gd name="connsiteX2" fmla="*/ 6616399 w 6616425"/>
              <a:gd name="connsiteY2" fmla="*/ 1143340 h 6858340"/>
              <a:gd name="connsiteX3" fmla="*/ 4705956 w 6616425"/>
              <a:gd name="connsiteY3" fmla="*/ 1878125 h 6858340"/>
              <a:gd name="connsiteX4" fmla="*/ 6518428 w 6616425"/>
              <a:gd name="connsiteY4" fmla="*/ 2857839 h 6858340"/>
              <a:gd name="connsiteX5" fmla="*/ 642326 w 6616425"/>
              <a:gd name="connsiteY5" fmla="*/ 5523480 h 6858340"/>
              <a:gd name="connsiteX6" fmla="*/ 2109713 w 6616425"/>
              <a:gd name="connsiteY6" fmla="*/ 6858340 h 6858340"/>
              <a:gd name="connsiteX7" fmla="*/ 934056 w 6616425"/>
              <a:gd name="connsiteY7" fmla="*/ 6858340 h 6858340"/>
              <a:gd name="connsiteX8" fmla="*/ 20298 w 6616425"/>
              <a:gd name="connsiteY8" fmla="*/ 5708951 h 6858340"/>
              <a:gd name="connsiteX9" fmla="*/ 6077555 w 6616425"/>
              <a:gd name="connsiteY9" fmla="*/ 2841511 h 6858340"/>
              <a:gd name="connsiteX10" fmla="*/ 4199770 w 6616425"/>
              <a:gd name="connsiteY10" fmla="*/ 1976097 h 6858340"/>
              <a:gd name="connsiteX11" fmla="*/ 6257169 w 6616425"/>
              <a:gd name="connsiteY11" fmla="*/ 1094354 h 6858340"/>
              <a:gd name="connsiteX12" fmla="*/ 4101800 w 6616425"/>
              <a:gd name="connsiteY12" fmla="*/ 0 h 6858340"/>
              <a:gd name="connsiteX0" fmla="*/ 4139855 w 6654480"/>
              <a:gd name="connsiteY0" fmla="*/ 0 h 6858340"/>
              <a:gd name="connsiteX1" fmla="*/ 4258916 w 6654480"/>
              <a:gd name="connsiteY1" fmla="*/ 339 h 6858340"/>
              <a:gd name="connsiteX2" fmla="*/ 6654454 w 6654480"/>
              <a:gd name="connsiteY2" fmla="*/ 1143340 h 6858340"/>
              <a:gd name="connsiteX3" fmla="*/ 4744011 w 6654480"/>
              <a:gd name="connsiteY3" fmla="*/ 1878125 h 6858340"/>
              <a:gd name="connsiteX4" fmla="*/ 6556483 w 6654480"/>
              <a:gd name="connsiteY4" fmla="*/ 2857839 h 6858340"/>
              <a:gd name="connsiteX5" fmla="*/ 680381 w 6654480"/>
              <a:gd name="connsiteY5" fmla="*/ 5523480 h 6858340"/>
              <a:gd name="connsiteX6" fmla="*/ 2147768 w 6654480"/>
              <a:gd name="connsiteY6" fmla="*/ 6858340 h 6858340"/>
              <a:gd name="connsiteX7" fmla="*/ 972111 w 6654480"/>
              <a:gd name="connsiteY7" fmla="*/ 6858340 h 6858340"/>
              <a:gd name="connsiteX8" fmla="*/ 58353 w 6654480"/>
              <a:gd name="connsiteY8" fmla="*/ 5708951 h 6858340"/>
              <a:gd name="connsiteX9" fmla="*/ 6115610 w 6654480"/>
              <a:gd name="connsiteY9" fmla="*/ 2841511 h 6858340"/>
              <a:gd name="connsiteX10" fmla="*/ 4237825 w 6654480"/>
              <a:gd name="connsiteY10" fmla="*/ 1976097 h 6858340"/>
              <a:gd name="connsiteX11" fmla="*/ 6295224 w 6654480"/>
              <a:gd name="connsiteY11" fmla="*/ 1094354 h 6858340"/>
              <a:gd name="connsiteX12" fmla="*/ 4139855 w 6654480"/>
              <a:gd name="connsiteY12" fmla="*/ 0 h 6858340"/>
              <a:gd name="connsiteX0" fmla="*/ 4144570 w 6659195"/>
              <a:gd name="connsiteY0" fmla="*/ 0 h 6858340"/>
              <a:gd name="connsiteX1" fmla="*/ 4263631 w 6659195"/>
              <a:gd name="connsiteY1" fmla="*/ 339 h 6858340"/>
              <a:gd name="connsiteX2" fmla="*/ 6659169 w 6659195"/>
              <a:gd name="connsiteY2" fmla="*/ 1143340 h 6858340"/>
              <a:gd name="connsiteX3" fmla="*/ 4748726 w 6659195"/>
              <a:gd name="connsiteY3" fmla="*/ 1878125 h 6858340"/>
              <a:gd name="connsiteX4" fmla="*/ 6561198 w 6659195"/>
              <a:gd name="connsiteY4" fmla="*/ 2857839 h 6858340"/>
              <a:gd name="connsiteX5" fmla="*/ 685096 w 6659195"/>
              <a:gd name="connsiteY5" fmla="*/ 5523480 h 6858340"/>
              <a:gd name="connsiteX6" fmla="*/ 2152483 w 6659195"/>
              <a:gd name="connsiteY6" fmla="*/ 6858340 h 6858340"/>
              <a:gd name="connsiteX7" fmla="*/ 976826 w 6659195"/>
              <a:gd name="connsiteY7" fmla="*/ 6858340 h 6858340"/>
              <a:gd name="connsiteX8" fmla="*/ 63068 w 6659195"/>
              <a:gd name="connsiteY8" fmla="*/ 5708951 h 6858340"/>
              <a:gd name="connsiteX9" fmla="*/ 6120325 w 6659195"/>
              <a:gd name="connsiteY9" fmla="*/ 2841511 h 6858340"/>
              <a:gd name="connsiteX10" fmla="*/ 4242540 w 6659195"/>
              <a:gd name="connsiteY10" fmla="*/ 1976097 h 6858340"/>
              <a:gd name="connsiteX11" fmla="*/ 6299939 w 6659195"/>
              <a:gd name="connsiteY11" fmla="*/ 1094354 h 6858340"/>
              <a:gd name="connsiteX12" fmla="*/ 4144570 w 6659195"/>
              <a:gd name="connsiteY12" fmla="*/ 0 h 6858340"/>
              <a:gd name="connsiteX0" fmla="*/ 4144570 w 6659195"/>
              <a:gd name="connsiteY0" fmla="*/ 0 h 6858340"/>
              <a:gd name="connsiteX1" fmla="*/ 4263631 w 6659195"/>
              <a:gd name="connsiteY1" fmla="*/ 339 h 6858340"/>
              <a:gd name="connsiteX2" fmla="*/ 6659169 w 6659195"/>
              <a:gd name="connsiteY2" fmla="*/ 1143340 h 6858340"/>
              <a:gd name="connsiteX3" fmla="*/ 4748726 w 6659195"/>
              <a:gd name="connsiteY3" fmla="*/ 1878125 h 6858340"/>
              <a:gd name="connsiteX4" fmla="*/ 6561198 w 6659195"/>
              <a:gd name="connsiteY4" fmla="*/ 2857839 h 6858340"/>
              <a:gd name="connsiteX5" fmla="*/ 685096 w 6659195"/>
              <a:gd name="connsiteY5" fmla="*/ 5523480 h 6858340"/>
              <a:gd name="connsiteX6" fmla="*/ 2152483 w 6659195"/>
              <a:gd name="connsiteY6" fmla="*/ 6858340 h 6858340"/>
              <a:gd name="connsiteX7" fmla="*/ 976826 w 6659195"/>
              <a:gd name="connsiteY7" fmla="*/ 6858340 h 6858340"/>
              <a:gd name="connsiteX8" fmla="*/ 63068 w 6659195"/>
              <a:gd name="connsiteY8" fmla="*/ 5708951 h 6858340"/>
              <a:gd name="connsiteX9" fmla="*/ 6120325 w 6659195"/>
              <a:gd name="connsiteY9" fmla="*/ 2841511 h 6858340"/>
              <a:gd name="connsiteX10" fmla="*/ 4242540 w 6659195"/>
              <a:gd name="connsiteY10" fmla="*/ 1976097 h 6858340"/>
              <a:gd name="connsiteX11" fmla="*/ 6299939 w 6659195"/>
              <a:gd name="connsiteY11" fmla="*/ 1094354 h 6858340"/>
              <a:gd name="connsiteX12" fmla="*/ 4144570 w 6659195"/>
              <a:gd name="connsiteY12" fmla="*/ 0 h 6858340"/>
              <a:gd name="connsiteX0" fmla="*/ 4144570 w 6659195"/>
              <a:gd name="connsiteY0" fmla="*/ 0 h 6858340"/>
              <a:gd name="connsiteX1" fmla="*/ 4263631 w 6659195"/>
              <a:gd name="connsiteY1" fmla="*/ 339 h 6858340"/>
              <a:gd name="connsiteX2" fmla="*/ 6659169 w 6659195"/>
              <a:gd name="connsiteY2" fmla="*/ 1143340 h 6858340"/>
              <a:gd name="connsiteX3" fmla="*/ 4748726 w 6659195"/>
              <a:gd name="connsiteY3" fmla="*/ 1878125 h 6858340"/>
              <a:gd name="connsiteX4" fmla="*/ 6561198 w 6659195"/>
              <a:gd name="connsiteY4" fmla="*/ 2857839 h 6858340"/>
              <a:gd name="connsiteX5" fmla="*/ 685096 w 6659195"/>
              <a:gd name="connsiteY5" fmla="*/ 5523480 h 6858340"/>
              <a:gd name="connsiteX6" fmla="*/ 2152483 w 6659195"/>
              <a:gd name="connsiteY6" fmla="*/ 6858340 h 6858340"/>
              <a:gd name="connsiteX7" fmla="*/ 976826 w 6659195"/>
              <a:gd name="connsiteY7" fmla="*/ 6858340 h 6858340"/>
              <a:gd name="connsiteX8" fmla="*/ 63068 w 6659195"/>
              <a:gd name="connsiteY8" fmla="*/ 5708951 h 6858340"/>
              <a:gd name="connsiteX9" fmla="*/ 6120325 w 6659195"/>
              <a:gd name="connsiteY9" fmla="*/ 2841511 h 6858340"/>
              <a:gd name="connsiteX10" fmla="*/ 4242540 w 6659195"/>
              <a:gd name="connsiteY10" fmla="*/ 1976097 h 6858340"/>
              <a:gd name="connsiteX11" fmla="*/ 6299939 w 6659195"/>
              <a:gd name="connsiteY11" fmla="*/ 1094354 h 6858340"/>
              <a:gd name="connsiteX12" fmla="*/ 4144570 w 6659195"/>
              <a:gd name="connsiteY12" fmla="*/ 0 h 6858340"/>
              <a:gd name="connsiteX0" fmla="*/ 4144570 w 6659195"/>
              <a:gd name="connsiteY0" fmla="*/ 0 h 6858340"/>
              <a:gd name="connsiteX1" fmla="*/ 4263631 w 6659195"/>
              <a:gd name="connsiteY1" fmla="*/ 339 h 6858340"/>
              <a:gd name="connsiteX2" fmla="*/ 6659169 w 6659195"/>
              <a:gd name="connsiteY2" fmla="*/ 1143340 h 6858340"/>
              <a:gd name="connsiteX3" fmla="*/ 4748726 w 6659195"/>
              <a:gd name="connsiteY3" fmla="*/ 1878125 h 6858340"/>
              <a:gd name="connsiteX4" fmla="*/ 6561198 w 6659195"/>
              <a:gd name="connsiteY4" fmla="*/ 2857839 h 6858340"/>
              <a:gd name="connsiteX5" fmla="*/ 685096 w 6659195"/>
              <a:gd name="connsiteY5" fmla="*/ 5523480 h 6858340"/>
              <a:gd name="connsiteX6" fmla="*/ 2152483 w 6659195"/>
              <a:gd name="connsiteY6" fmla="*/ 6858340 h 6858340"/>
              <a:gd name="connsiteX7" fmla="*/ 976826 w 6659195"/>
              <a:gd name="connsiteY7" fmla="*/ 6858340 h 6858340"/>
              <a:gd name="connsiteX8" fmla="*/ 63068 w 6659195"/>
              <a:gd name="connsiteY8" fmla="*/ 5708951 h 6858340"/>
              <a:gd name="connsiteX9" fmla="*/ 6120325 w 6659195"/>
              <a:gd name="connsiteY9" fmla="*/ 2841511 h 6858340"/>
              <a:gd name="connsiteX10" fmla="*/ 4242540 w 6659195"/>
              <a:gd name="connsiteY10" fmla="*/ 1976097 h 6858340"/>
              <a:gd name="connsiteX11" fmla="*/ 6299939 w 6659195"/>
              <a:gd name="connsiteY11" fmla="*/ 1094354 h 6858340"/>
              <a:gd name="connsiteX12" fmla="*/ 4144570 w 6659195"/>
              <a:gd name="connsiteY12" fmla="*/ 0 h 6858340"/>
              <a:gd name="connsiteX0" fmla="*/ 4144570 w 6659195"/>
              <a:gd name="connsiteY0" fmla="*/ 0 h 6858340"/>
              <a:gd name="connsiteX1" fmla="*/ 4263631 w 6659195"/>
              <a:gd name="connsiteY1" fmla="*/ 339 h 6858340"/>
              <a:gd name="connsiteX2" fmla="*/ 6659169 w 6659195"/>
              <a:gd name="connsiteY2" fmla="*/ 1143340 h 6858340"/>
              <a:gd name="connsiteX3" fmla="*/ 4748726 w 6659195"/>
              <a:gd name="connsiteY3" fmla="*/ 1878125 h 6858340"/>
              <a:gd name="connsiteX4" fmla="*/ 6561198 w 6659195"/>
              <a:gd name="connsiteY4" fmla="*/ 2857839 h 6858340"/>
              <a:gd name="connsiteX5" fmla="*/ 685096 w 6659195"/>
              <a:gd name="connsiteY5" fmla="*/ 5523480 h 6858340"/>
              <a:gd name="connsiteX6" fmla="*/ 2152483 w 6659195"/>
              <a:gd name="connsiteY6" fmla="*/ 6858340 h 6858340"/>
              <a:gd name="connsiteX7" fmla="*/ 976826 w 6659195"/>
              <a:gd name="connsiteY7" fmla="*/ 6858340 h 6858340"/>
              <a:gd name="connsiteX8" fmla="*/ 63068 w 6659195"/>
              <a:gd name="connsiteY8" fmla="*/ 5708951 h 6858340"/>
              <a:gd name="connsiteX9" fmla="*/ 6120325 w 6659195"/>
              <a:gd name="connsiteY9" fmla="*/ 2841511 h 6858340"/>
              <a:gd name="connsiteX10" fmla="*/ 4242540 w 6659195"/>
              <a:gd name="connsiteY10" fmla="*/ 1976097 h 6858340"/>
              <a:gd name="connsiteX11" fmla="*/ 6299939 w 6659195"/>
              <a:gd name="connsiteY11" fmla="*/ 1094354 h 6858340"/>
              <a:gd name="connsiteX12" fmla="*/ 4144570 w 6659195"/>
              <a:gd name="connsiteY12" fmla="*/ 0 h 6858340"/>
              <a:gd name="connsiteX0" fmla="*/ 4142750 w 6657375"/>
              <a:gd name="connsiteY0" fmla="*/ 0 h 6858340"/>
              <a:gd name="connsiteX1" fmla="*/ 4261811 w 6657375"/>
              <a:gd name="connsiteY1" fmla="*/ 339 h 6858340"/>
              <a:gd name="connsiteX2" fmla="*/ 6657349 w 6657375"/>
              <a:gd name="connsiteY2" fmla="*/ 1143340 h 6858340"/>
              <a:gd name="connsiteX3" fmla="*/ 4746906 w 6657375"/>
              <a:gd name="connsiteY3" fmla="*/ 1878125 h 6858340"/>
              <a:gd name="connsiteX4" fmla="*/ 6559378 w 6657375"/>
              <a:gd name="connsiteY4" fmla="*/ 2857839 h 6858340"/>
              <a:gd name="connsiteX5" fmla="*/ 683276 w 6657375"/>
              <a:gd name="connsiteY5" fmla="*/ 5523480 h 6858340"/>
              <a:gd name="connsiteX6" fmla="*/ 2150663 w 6657375"/>
              <a:gd name="connsiteY6" fmla="*/ 6858340 h 6858340"/>
              <a:gd name="connsiteX7" fmla="*/ 975006 w 6657375"/>
              <a:gd name="connsiteY7" fmla="*/ 6858340 h 6858340"/>
              <a:gd name="connsiteX8" fmla="*/ 61248 w 6657375"/>
              <a:gd name="connsiteY8" fmla="*/ 5708951 h 6858340"/>
              <a:gd name="connsiteX9" fmla="*/ 6118505 w 6657375"/>
              <a:gd name="connsiteY9" fmla="*/ 2841511 h 6858340"/>
              <a:gd name="connsiteX10" fmla="*/ 4240720 w 6657375"/>
              <a:gd name="connsiteY10" fmla="*/ 1976097 h 6858340"/>
              <a:gd name="connsiteX11" fmla="*/ 6298119 w 6657375"/>
              <a:gd name="connsiteY11" fmla="*/ 1094354 h 6858340"/>
              <a:gd name="connsiteX12" fmla="*/ 4142750 w 6657375"/>
              <a:gd name="connsiteY12" fmla="*/ 0 h 6858340"/>
              <a:gd name="connsiteX0" fmla="*/ 4142750 w 6657375"/>
              <a:gd name="connsiteY0" fmla="*/ 0 h 6858340"/>
              <a:gd name="connsiteX1" fmla="*/ 4261811 w 6657375"/>
              <a:gd name="connsiteY1" fmla="*/ 339 h 6858340"/>
              <a:gd name="connsiteX2" fmla="*/ 6657349 w 6657375"/>
              <a:gd name="connsiteY2" fmla="*/ 1143340 h 6858340"/>
              <a:gd name="connsiteX3" fmla="*/ 4746906 w 6657375"/>
              <a:gd name="connsiteY3" fmla="*/ 1878125 h 6858340"/>
              <a:gd name="connsiteX4" fmla="*/ 6559378 w 6657375"/>
              <a:gd name="connsiteY4" fmla="*/ 2857839 h 6858340"/>
              <a:gd name="connsiteX5" fmla="*/ 683276 w 6657375"/>
              <a:gd name="connsiteY5" fmla="*/ 5523480 h 6858340"/>
              <a:gd name="connsiteX6" fmla="*/ 2150663 w 6657375"/>
              <a:gd name="connsiteY6" fmla="*/ 6858340 h 6858340"/>
              <a:gd name="connsiteX7" fmla="*/ 975006 w 6657375"/>
              <a:gd name="connsiteY7" fmla="*/ 6858340 h 6858340"/>
              <a:gd name="connsiteX8" fmla="*/ 61248 w 6657375"/>
              <a:gd name="connsiteY8" fmla="*/ 5708951 h 6858340"/>
              <a:gd name="connsiteX9" fmla="*/ 6118505 w 6657375"/>
              <a:gd name="connsiteY9" fmla="*/ 2841511 h 6858340"/>
              <a:gd name="connsiteX10" fmla="*/ 4240720 w 6657375"/>
              <a:gd name="connsiteY10" fmla="*/ 1976097 h 6858340"/>
              <a:gd name="connsiteX11" fmla="*/ 6298119 w 6657375"/>
              <a:gd name="connsiteY11" fmla="*/ 1094354 h 6858340"/>
              <a:gd name="connsiteX12" fmla="*/ 4142750 w 6657375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558531 w 6656528"/>
              <a:gd name="connsiteY4" fmla="*/ 2857839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558531 w 6656528"/>
              <a:gd name="connsiteY4" fmla="*/ 2857839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558531 w 6656528"/>
              <a:gd name="connsiteY4" fmla="*/ 2857839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448700 w 6656528"/>
              <a:gd name="connsiteY4" fmla="*/ 2790603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448700 w 6656528"/>
              <a:gd name="connsiteY4" fmla="*/ 2790603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41903 w 6656528"/>
              <a:gd name="connsiteY0" fmla="*/ 0 h 6858340"/>
              <a:gd name="connsiteX1" fmla="*/ 4260964 w 6656528"/>
              <a:gd name="connsiteY1" fmla="*/ 339 h 6858340"/>
              <a:gd name="connsiteX2" fmla="*/ 6656502 w 6656528"/>
              <a:gd name="connsiteY2" fmla="*/ 1143340 h 6858340"/>
              <a:gd name="connsiteX3" fmla="*/ 4746059 w 6656528"/>
              <a:gd name="connsiteY3" fmla="*/ 1878125 h 6858340"/>
              <a:gd name="connsiteX4" fmla="*/ 6448700 w 6656528"/>
              <a:gd name="connsiteY4" fmla="*/ 2790603 h 6858340"/>
              <a:gd name="connsiteX5" fmla="*/ 682429 w 6656528"/>
              <a:gd name="connsiteY5" fmla="*/ 5523480 h 6858340"/>
              <a:gd name="connsiteX6" fmla="*/ 2149816 w 6656528"/>
              <a:gd name="connsiteY6" fmla="*/ 6858340 h 6858340"/>
              <a:gd name="connsiteX7" fmla="*/ 974159 w 6656528"/>
              <a:gd name="connsiteY7" fmla="*/ 6858340 h 6858340"/>
              <a:gd name="connsiteX8" fmla="*/ 60401 w 6656528"/>
              <a:gd name="connsiteY8" fmla="*/ 5708951 h 6858340"/>
              <a:gd name="connsiteX9" fmla="*/ 6217505 w 6656528"/>
              <a:gd name="connsiteY9" fmla="*/ 2801170 h 6858340"/>
              <a:gd name="connsiteX10" fmla="*/ 4239873 w 6656528"/>
              <a:gd name="connsiteY10" fmla="*/ 1976097 h 6858340"/>
              <a:gd name="connsiteX11" fmla="*/ 6297272 w 6656528"/>
              <a:gd name="connsiteY11" fmla="*/ 1094354 h 6858340"/>
              <a:gd name="connsiteX12" fmla="*/ 4141903 w 6656528"/>
              <a:gd name="connsiteY12" fmla="*/ 0 h 6858340"/>
              <a:gd name="connsiteX0" fmla="*/ 4171606 w 6686231"/>
              <a:gd name="connsiteY0" fmla="*/ 0 h 6858340"/>
              <a:gd name="connsiteX1" fmla="*/ 4290667 w 6686231"/>
              <a:gd name="connsiteY1" fmla="*/ 339 h 6858340"/>
              <a:gd name="connsiteX2" fmla="*/ 6686205 w 6686231"/>
              <a:gd name="connsiteY2" fmla="*/ 1143340 h 6858340"/>
              <a:gd name="connsiteX3" fmla="*/ 4775762 w 6686231"/>
              <a:gd name="connsiteY3" fmla="*/ 1878125 h 6858340"/>
              <a:gd name="connsiteX4" fmla="*/ 6478403 w 6686231"/>
              <a:gd name="connsiteY4" fmla="*/ 2790603 h 6858340"/>
              <a:gd name="connsiteX5" fmla="*/ 712132 w 6686231"/>
              <a:gd name="connsiteY5" fmla="*/ 5523480 h 6858340"/>
              <a:gd name="connsiteX6" fmla="*/ 2179519 w 6686231"/>
              <a:gd name="connsiteY6" fmla="*/ 6858340 h 6858340"/>
              <a:gd name="connsiteX7" fmla="*/ 1003862 w 6686231"/>
              <a:gd name="connsiteY7" fmla="*/ 6858340 h 6858340"/>
              <a:gd name="connsiteX8" fmla="*/ 60150 w 6686231"/>
              <a:gd name="connsiteY8" fmla="*/ 5682057 h 6858340"/>
              <a:gd name="connsiteX9" fmla="*/ 6247208 w 6686231"/>
              <a:gd name="connsiteY9" fmla="*/ 2801170 h 6858340"/>
              <a:gd name="connsiteX10" fmla="*/ 4269576 w 6686231"/>
              <a:gd name="connsiteY10" fmla="*/ 1976097 h 6858340"/>
              <a:gd name="connsiteX11" fmla="*/ 6326975 w 6686231"/>
              <a:gd name="connsiteY11" fmla="*/ 1094354 h 6858340"/>
              <a:gd name="connsiteX12" fmla="*/ 4171606 w 6686231"/>
              <a:gd name="connsiteY12" fmla="*/ 0 h 6858340"/>
              <a:gd name="connsiteX0" fmla="*/ 4154145 w 6668770"/>
              <a:gd name="connsiteY0" fmla="*/ 0 h 6858340"/>
              <a:gd name="connsiteX1" fmla="*/ 4273206 w 6668770"/>
              <a:gd name="connsiteY1" fmla="*/ 339 h 6858340"/>
              <a:gd name="connsiteX2" fmla="*/ 6668744 w 6668770"/>
              <a:gd name="connsiteY2" fmla="*/ 1143340 h 6858340"/>
              <a:gd name="connsiteX3" fmla="*/ 4758301 w 6668770"/>
              <a:gd name="connsiteY3" fmla="*/ 1878125 h 6858340"/>
              <a:gd name="connsiteX4" fmla="*/ 6460942 w 6668770"/>
              <a:gd name="connsiteY4" fmla="*/ 2790603 h 6858340"/>
              <a:gd name="connsiteX5" fmla="*/ 694671 w 6668770"/>
              <a:gd name="connsiteY5" fmla="*/ 5523480 h 6858340"/>
              <a:gd name="connsiteX6" fmla="*/ 2162058 w 6668770"/>
              <a:gd name="connsiteY6" fmla="*/ 6858340 h 6858340"/>
              <a:gd name="connsiteX7" fmla="*/ 986401 w 6668770"/>
              <a:gd name="connsiteY7" fmla="*/ 6858340 h 6858340"/>
              <a:gd name="connsiteX8" fmla="*/ 42689 w 6668770"/>
              <a:gd name="connsiteY8" fmla="*/ 5682057 h 6858340"/>
              <a:gd name="connsiteX9" fmla="*/ 6229747 w 6668770"/>
              <a:gd name="connsiteY9" fmla="*/ 2801170 h 6858340"/>
              <a:gd name="connsiteX10" fmla="*/ 4252115 w 6668770"/>
              <a:gd name="connsiteY10" fmla="*/ 1976097 h 6858340"/>
              <a:gd name="connsiteX11" fmla="*/ 6309514 w 6668770"/>
              <a:gd name="connsiteY11" fmla="*/ 1094354 h 6858340"/>
              <a:gd name="connsiteX12" fmla="*/ 4154145 w 6668770"/>
              <a:gd name="connsiteY12" fmla="*/ 0 h 6858340"/>
              <a:gd name="connsiteX0" fmla="*/ 4183917 w 6698542"/>
              <a:gd name="connsiteY0" fmla="*/ 0 h 6858340"/>
              <a:gd name="connsiteX1" fmla="*/ 4302978 w 6698542"/>
              <a:gd name="connsiteY1" fmla="*/ 339 h 6858340"/>
              <a:gd name="connsiteX2" fmla="*/ 6698516 w 6698542"/>
              <a:gd name="connsiteY2" fmla="*/ 1143340 h 6858340"/>
              <a:gd name="connsiteX3" fmla="*/ 4788073 w 6698542"/>
              <a:gd name="connsiteY3" fmla="*/ 1878125 h 6858340"/>
              <a:gd name="connsiteX4" fmla="*/ 6490714 w 6698542"/>
              <a:gd name="connsiteY4" fmla="*/ 2790603 h 6858340"/>
              <a:gd name="connsiteX5" fmla="*/ 724443 w 6698542"/>
              <a:gd name="connsiteY5" fmla="*/ 5523480 h 6858340"/>
              <a:gd name="connsiteX6" fmla="*/ 2191830 w 6698542"/>
              <a:gd name="connsiteY6" fmla="*/ 6858340 h 6858340"/>
              <a:gd name="connsiteX7" fmla="*/ 1016173 w 6698542"/>
              <a:gd name="connsiteY7" fmla="*/ 6858340 h 6858340"/>
              <a:gd name="connsiteX8" fmla="*/ 42507 w 6698542"/>
              <a:gd name="connsiteY8" fmla="*/ 5682057 h 6858340"/>
              <a:gd name="connsiteX9" fmla="*/ 6259519 w 6698542"/>
              <a:gd name="connsiteY9" fmla="*/ 2801170 h 6858340"/>
              <a:gd name="connsiteX10" fmla="*/ 4281887 w 6698542"/>
              <a:gd name="connsiteY10" fmla="*/ 1976097 h 6858340"/>
              <a:gd name="connsiteX11" fmla="*/ 6339286 w 6698542"/>
              <a:gd name="connsiteY11" fmla="*/ 1094354 h 6858340"/>
              <a:gd name="connsiteX12" fmla="*/ 4183917 w 6698542"/>
              <a:gd name="connsiteY12" fmla="*/ 0 h 6858340"/>
              <a:gd name="connsiteX0" fmla="*/ 4183917 w 6698542"/>
              <a:gd name="connsiteY0" fmla="*/ 0 h 6858340"/>
              <a:gd name="connsiteX1" fmla="*/ 4302978 w 6698542"/>
              <a:gd name="connsiteY1" fmla="*/ 339 h 6858340"/>
              <a:gd name="connsiteX2" fmla="*/ 6698516 w 6698542"/>
              <a:gd name="connsiteY2" fmla="*/ 1143340 h 6858340"/>
              <a:gd name="connsiteX3" fmla="*/ 4788073 w 6698542"/>
              <a:gd name="connsiteY3" fmla="*/ 1878125 h 6858340"/>
              <a:gd name="connsiteX4" fmla="*/ 6490714 w 6698542"/>
              <a:gd name="connsiteY4" fmla="*/ 2790603 h 6858340"/>
              <a:gd name="connsiteX5" fmla="*/ 724443 w 6698542"/>
              <a:gd name="connsiteY5" fmla="*/ 5523480 h 6858340"/>
              <a:gd name="connsiteX6" fmla="*/ 2191830 w 6698542"/>
              <a:gd name="connsiteY6" fmla="*/ 6858340 h 6858340"/>
              <a:gd name="connsiteX7" fmla="*/ 1016173 w 6698542"/>
              <a:gd name="connsiteY7" fmla="*/ 6858340 h 6858340"/>
              <a:gd name="connsiteX8" fmla="*/ 42507 w 6698542"/>
              <a:gd name="connsiteY8" fmla="*/ 5682057 h 6858340"/>
              <a:gd name="connsiteX9" fmla="*/ 6259519 w 6698542"/>
              <a:gd name="connsiteY9" fmla="*/ 2801170 h 6858340"/>
              <a:gd name="connsiteX10" fmla="*/ 4281887 w 6698542"/>
              <a:gd name="connsiteY10" fmla="*/ 1976097 h 6858340"/>
              <a:gd name="connsiteX11" fmla="*/ 6339286 w 6698542"/>
              <a:gd name="connsiteY11" fmla="*/ 1094354 h 6858340"/>
              <a:gd name="connsiteX12" fmla="*/ 4183917 w 6698542"/>
              <a:gd name="connsiteY12" fmla="*/ 0 h 6858340"/>
              <a:gd name="connsiteX0" fmla="*/ 4183917 w 6698542"/>
              <a:gd name="connsiteY0" fmla="*/ 0 h 6858340"/>
              <a:gd name="connsiteX1" fmla="*/ 4302978 w 6698542"/>
              <a:gd name="connsiteY1" fmla="*/ 339 h 6858340"/>
              <a:gd name="connsiteX2" fmla="*/ 6698516 w 6698542"/>
              <a:gd name="connsiteY2" fmla="*/ 1143340 h 6858340"/>
              <a:gd name="connsiteX3" fmla="*/ 4788073 w 6698542"/>
              <a:gd name="connsiteY3" fmla="*/ 1878125 h 6858340"/>
              <a:gd name="connsiteX4" fmla="*/ 6490714 w 6698542"/>
              <a:gd name="connsiteY4" fmla="*/ 2790603 h 6858340"/>
              <a:gd name="connsiteX5" fmla="*/ 724443 w 6698542"/>
              <a:gd name="connsiteY5" fmla="*/ 5523480 h 6858340"/>
              <a:gd name="connsiteX6" fmla="*/ 2191830 w 6698542"/>
              <a:gd name="connsiteY6" fmla="*/ 6858340 h 6858340"/>
              <a:gd name="connsiteX7" fmla="*/ 1016173 w 6698542"/>
              <a:gd name="connsiteY7" fmla="*/ 6858340 h 6858340"/>
              <a:gd name="connsiteX8" fmla="*/ 42507 w 6698542"/>
              <a:gd name="connsiteY8" fmla="*/ 5682057 h 6858340"/>
              <a:gd name="connsiteX9" fmla="*/ 6259519 w 6698542"/>
              <a:gd name="connsiteY9" fmla="*/ 2801170 h 6858340"/>
              <a:gd name="connsiteX10" fmla="*/ 4281887 w 6698542"/>
              <a:gd name="connsiteY10" fmla="*/ 1976097 h 6858340"/>
              <a:gd name="connsiteX11" fmla="*/ 6339286 w 6698542"/>
              <a:gd name="connsiteY11" fmla="*/ 1094354 h 6858340"/>
              <a:gd name="connsiteX12" fmla="*/ 4183917 w 6698542"/>
              <a:gd name="connsiteY12" fmla="*/ 0 h 6858340"/>
              <a:gd name="connsiteX0" fmla="*/ 4183917 w 6698542"/>
              <a:gd name="connsiteY0" fmla="*/ 0 h 6858340"/>
              <a:gd name="connsiteX1" fmla="*/ 4302978 w 6698542"/>
              <a:gd name="connsiteY1" fmla="*/ 339 h 6858340"/>
              <a:gd name="connsiteX2" fmla="*/ 6698516 w 6698542"/>
              <a:gd name="connsiteY2" fmla="*/ 1143340 h 6858340"/>
              <a:gd name="connsiteX3" fmla="*/ 4788073 w 6698542"/>
              <a:gd name="connsiteY3" fmla="*/ 1878125 h 6858340"/>
              <a:gd name="connsiteX4" fmla="*/ 6490714 w 6698542"/>
              <a:gd name="connsiteY4" fmla="*/ 2790603 h 6858340"/>
              <a:gd name="connsiteX5" fmla="*/ 724443 w 6698542"/>
              <a:gd name="connsiteY5" fmla="*/ 5523480 h 6858340"/>
              <a:gd name="connsiteX6" fmla="*/ 2191830 w 6698542"/>
              <a:gd name="connsiteY6" fmla="*/ 6858340 h 6858340"/>
              <a:gd name="connsiteX7" fmla="*/ 1016173 w 6698542"/>
              <a:gd name="connsiteY7" fmla="*/ 6858340 h 6858340"/>
              <a:gd name="connsiteX8" fmla="*/ 42507 w 6698542"/>
              <a:gd name="connsiteY8" fmla="*/ 5682057 h 6858340"/>
              <a:gd name="connsiteX9" fmla="*/ 6259519 w 6698542"/>
              <a:gd name="connsiteY9" fmla="*/ 2801170 h 6858340"/>
              <a:gd name="connsiteX10" fmla="*/ 4281887 w 6698542"/>
              <a:gd name="connsiteY10" fmla="*/ 1976097 h 6858340"/>
              <a:gd name="connsiteX11" fmla="*/ 6339286 w 6698542"/>
              <a:gd name="connsiteY11" fmla="*/ 1094354 h 6858340"/>
              <a:gd name="connsiteX12" fmla="*/ 4183917 w 6698542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315856 w 6732511"/>
              <a:gd name="connsiteY10" fmla="*/ 1976097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1"/>
              <a:gd name="connsiteY0" fmla="*/ 0 h 6858340"/>
              <a:gd name="connsiteX1" fmla="*/ 4336947 w 6732511"/>
              <a:gd name="connsiteY1" fmla="*/ 339 h 6858340"/>
              <a:gd name="connsiteX2" fmla="*/ 6732485 w 6732511"/>
              <a:gd name="connsiteY2" fmla="*/ 1143340 h 6858340"/>
              <a:gd name="connsiteX3" fmla="*/ 4822042 w 6732511"/>
              <a:gd name="connsiteY3" fmla="*/ 1878125 h 6858340"/>
              <a:gd name="connsiteX4" fmla="*/ 6524683 w 6732511"/>
              <a:gd name="connsiteY4" fmla="*/ 2790603 h 6858340"/>
              <a:gd name="connsiteX5" fmla="*/ 758412 w 6732511"/>
              <a:gd name="connsiteY5" fmla="*/ 5523480 h 6858340"/>
              <a:gd name="connsiteX6" fmla="*/ 2225799 w 6732511"/>
              <a:gd name="connsiteY6" fmla="*/ 6858340 h 6858340"/>
              <a:gd name="connsiteX7" fmla="*/ 1050142 w 6732511"/>
              <a:gd name="connsiteY7" fmla="*/ 6858340 h 6858340"/>
              <a:gd name="connsiteX8" fmla="*/ 76476 w 6732511"/>
              <a:gd name="connsiteY8" fmla="*/ 5682057 h 6858340"/>
              <a:gd name="connsiteX9" fmla="*/ 6293488 w 6732511"/>
              <a:gd name="connsiteY9" fmla="*/ 2801170 h 6858340"/>
              <a:gd name="connsiteX10" fmla="*/ 4575458 w 6732511"/>
              <a:gd name="connsiteY10" fmla="*/ 1935755 h 6858340"/>
              <a:gd name="connsiteX11" fmla="*/ 6373255 w 6732511"/>
              <a:gd name="connsiteY11" fmla="*/ 1094354 h 6858340"/>
              <a:gd name="connsiteX12" fmla="*/ 4217886 w 6732511"/>
              <a:gd name="connsiteY12" fmla="*/ 0 h 6858340"/>
              <a:gd name="connsiteX0" fmla="*/ 4217886 w 6732510"/>
              <a:gd name="connsiteY0" fmla="*/ 0 h 6858340"/>
              <a:gd name="connsiteX1" fmla="*/ 4336947 w 6732510"/>
              <a:gd name="connsiteY1" fmla="*/ 339 h 6858340"/>
              <a:gd name="connsiteX2" fmla="*/ 6732485 w 6732510"/>
              <a:gd name="connsiteY2" fmla="*/ 1143340 h 6858340"/>
              <a:gd name="connsiteX3" fmla="*/ 4772119 w 6732510"/>
              <a:gd name="connsiteY3" fmla="*/ 1878125 h 6858340"/>
              <a:gd name="connsiteX4" fmla="*/ 6524683 w 6732510"/>
              <a:gd name="connsiteY4" fmla="*/ 2790603 h 6858340"/>
              <a:gd name="connsiteX5" fmla="*/ 758412 w 6732510"/>
              <a:gd name="connsiteY5" fmla="*/ 5523480 h 6858340"/>
              <a:gd name="connsiteX6" fmla="*/ 2225799 w 6732510"/>
              <a:gd name="connsiteY6" fmla="*/ 6858340 h 6858340"/>
              <a:gd name="connsiteX7" fmla="*/ 1050142 w 6732510"/>
              <a:gd name="connsiteY7" fmla="*/ 6858340 h 6858340"/>
              <a:gd name="connsiteX8" fmla="*/ 76476 w 6732510"/>
              <a:gd name="connsiteY8" fmla="*/ 5682057 h 6858340"/>
              <a:gd name="connsiteX9" fmla="*/ 6293488 w 6732510"/>
              <a:gd name="connsiteY9" fmla="*/ 2801170 h 6858340"/>
              <a:gd name="connsiteX10" fmla="*/ 4575458 w 6732510"/>
              <a:gd name="connsiteY10" fmla="*/ 1935755 h 6858340"/>
              <a:gd name="connsiteX11" fmla="*/ 6373255 w 6732510"/>
              <a:gd name="connsiteY11" fmla="*/ 1094354 h 6858340"/>
              <a:gd name="connsiteX12" fmla="*/ 4217886 w 6732510"/>
              <a:gd name="connsiteY12" fmla="*/ 0 h 6858340"/>
              <a:gd name="connsiteX0" fmla="*/ 4217886 w 6732510"/>
              <a:gd name="connsiteY0" fmla="*/ 0 h 6858340"/>
              <a:gd name="connsiteX1" fmla="*/ 4336947 w 6732510"/>
              <a:gd name="connsiteY1" fmla="*/ 339 h 6858340"/>
              <a:gd name="connsiteX2" fmla="*/ 6732485 w 6732510"/>
              <a:gd name="connsiteY2" fmla="*/ 1143340 h 6858340"/>
              <a:gd name="connsiteX3" fmla="*/ 4732181 w 6732510"/>
              <a:gd name="connsiteY3" fmla="*/ 1905019 h 6858340"/>
              <a:gd name="connsiteX4" fmla="*/ 6524683 w 6732510"/>
              <a:gd name="connsiteY4" fmla="*/ 2790603 h 6858340"/>
              <a:gd name="connsiteX5" fmla="*/ 758412 w 6732510"/>
              <a:gd name="connsiteY5" fmla="*/ 5523480 h 6858340"/>
              <a:gd name="connsiteX6" fmla="*/ 2225799 w 6732510"/>
              <a:gd name="connsiteY6" fmla="*/ 6858340 h 6858340"/>
              <a:gd name="connsiteX7" fmla="*/ 1050142 w 6732510"/>
              <a:gd name="connsiteY7" fmla="*/ 6858340 h 6858340"/>
              <a:gd name="connsiteX8" fmla="*/ 76476 w 6732510"/>
              <a:gd name="connsiteY8" fmla="*/ 5682057 h 6858340"/>
              <a:gd name="connsiteX9" fmla="*/ 6293488 w 6732510"/>
              <a:gd name="connsiteY9" fmla="*/ 2801170 h 6858340"/>
              <a:gd name="connsiteX10" fmla="*/ 4575458 w 6732510"/>
              <a:gd name="connsiteY10" fmla="*/ 1935755 h 6858340"/>
              <a:gd name="connsiteX11" fmla="*/ 6373255 w 6732510"/>
              <a:gd name="connsiteY11" fmla="*/ 1094354 h 6858340"/>
              <a:gd name="connsiteX12" fmla="*/ 4217886 w 6732510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373255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373255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30113"/>
              <a:gd name="connsiteY0" fmla="*/ 0 h 6858340"/>
              <a:gd name="connsiteX1" fmla="*/ 4336947 w 6530113"/>
              <a:gd name="connsiteY1" fmla="*/ 339 h 6858340"/>
              <a:gd name="connsiteX2" fmla="*/ 6512822 w 6530113"/>
              <a:gd name="connsiteY2" fmla="*/ 1102999 h 6858340"/>
              <a:gd name="connsiteX3" fmla="*/ 4732181 w 6530113"/>
              <a:gd name="connsiteY3" fmla="*/ 1905019 h 6858340"/>
              <a:gd name="connsiteX4" fmla="*/ 6524683 w 6530113"/>
              <a:gd name="connsiteY4" fmla="*/ 2790603 h 6858340"/>
              <a:gd name="connsiteX5" fmla="*/ 758412 w 6530113"/>
              <a:gd name="connsiteY5" fmla="*/ 5523480 h 6858340"/>
              <a:gd name="connsiteX6" fmla="*/ 2225799 w 6530113"/>
              <a:gd name="connsiteY6" fmla="*/ 6858340 h 6858340"/>
              <a:gd name="connsiteX7" fmla="*/ 1050142 w 6530113"/>
              <a:gd name="connsiteY7" fmla="*/ 6858340 h 6858340"/>
              <a:gd name="connsiteX8" fmla="*/ 76476 w 6530113"/>
              <a:gd name="connsiteY8" fmla="*/ 5682057 h 6858340"/>
              <a:gd name="connsiteX9" fmla="*/ 6293488 w 6530113"/>
              <a:gd name="connsiteY9" fmla="*/ 2801170 h 6858340"/>
              <a:gd name="connsiteX10" fmla="*/ 4575458 w 6530113"/>
              <a:gd name="connsiteY10" fmla="*/ 1935755 h 6858340"/>
              <a:gd name="connsiteX11" fmla="*/ 6413194 w 6530113"/>
              <a:gd name="connsiteY11" fmla="*/ 1094354 h 6858340"/>
              <a:gd name="connsiteX12" fmla="*/ 4217886 w 6530113"/>
              <a:gd name="connsiteY12" fmla="*/ 0 h 6858340"/>
              <a:gd name="connsiteX0" fmla="*/ 4217886 w 6524683"/>
              <a:gd name="connsiteY0" fmla="*/ 0 h 6858340"/>
              <a:gd name="connsiteX1" fmla="*/ 4336947 w 6524683"/>
              <a:gd name="connsiteY1" fmla="*/ 339 h 6858340"/>
              <a:gd name="connsiteX2" fmla="*/ 6512822 w 6524683"/>
              <a:gd name="connsiteY2" fmla="*/ 1102999 h 6858340"/>
              <a:gd name="connsiteX3" fmla="*/ 4732181 w 6524683"/>
              <a:gd name="connsiteY3" fmla="*/ 1905019 h 6858340"/>
              <a:gd name="connsiteX4" fmla="*/ 6524683 w 6524683"/>
              <a:gd name="connsiteY4" fmla="*/ 2790603 h 6858340"/>
              <a:gd name="connsiteX5" fmla="*/ 758412 w 6524683"/>
              <a:gd name="connsiteY5" fmla="*/ 5523480 h 6858340"/>
              <a:gd name="connsiteX6" fmla="*/ 2225799 w 6524683"/>
              <a:gd name="connsiteY6" fmla="*/ 6858340 h 6858340"/>
              <a:gd name="connsiteX7" fmla="*/ 1050142 w 6524683"/>
              <a:gd name="connsiteY7" fmla="*/ 6858340 h 6858340"/>
              <a:gd name="connsiteX8" fmla="*/ 76476 w 6524683"/>
              <a:gd name="connsiteY8" fmla="*/ 5682057 h 6858340"/>
              <a:gd name="connsiteX9" fmla="*/ 6293488 w 6524683"/>
              <a:gd name="connsiteY9" fmla="*/ 2801170 h 6858340"/>
              <a:gd name="connsiteX10" fmla="*/ 4575458 w 6524683"/>
              <a:gd name="connsiteY10" fmla="*/ 1935755 h 6858340"/>
              <a:gd name="connsiteX11" fmla="*/ 6413194 w 6524683"/>
              <a:gd name="connsiteY11" fmla="*/ 1094354 h 6858340"/>
              <a:gd name="connsiteX12" fmla="*/ 4217886 w 6524683"/>
              <a:gd name="connsiteY12" fmla="*/ 0 h 6858340"/>
              <a:gd name="connsiteX0" fmla="*/ 4217886 w 6525856"/>
              <a:gd name="connsiteY0" fmla="*/ 0 h 6858340"/>
              <a:gd name="connsiteX1" fmla="*/ 4336947 w 6525856"/>
              <a:gd name="connsiteY1" fmla="*/ 339 h 6858340"/>
              <a:gd name="connsiteX2" fmla="*/ 6512822 w 6525856"/>
              <a:gd name="connsiteY2" fmla="*/ 1102999 h 6858340"/>
              <a:gd name="connsiteX3" fmla="*/ 4732181 w 6525856"/>
              <a:gd name="connsiteY3" fmla="*/ 1905019 h 6858340"/>
              <a:gd name="connsiteX4" fmla="*/ 6524683 w 6525856"/>
              <a:gd name="connsiteY4" fmla="*/ 2790603 h 6858340"/>
              <a:gd name="connsiteX5" fmla="*/ 758412 w 6525856"/>
              <a:gd name="connsiteY5" fmla="*/ 5523480 h 6858340"/>
              <a:gd name="connsiteX6" fmla="*/ 2225799 w 6525856"/>
              <a:gd name="connsiteY6" fmla="*/ 6858340 h 6858340"/>
              <a:gd name="connsiteX7" fmla="*/ 1050142 w 6525856"/>
              <a:gd name="connsiteY7" fmla="*/ 6858340 h 6858340"/>
              <a:gd name="connsiteX8" fmla="*/ 76476 w 6525856"/>
              <a:gd name="connsiteY8" fmla="*/ 5682057 h 6858340"/>
              <a:gd name="connsiteX9" fmla="*/ 6293488 w 6525856"/>
              <a:gd name="connsiteY9" fmla="*/ 2801170 h 6858340"/>
              <a:gd name="connsiteX10" fmla="*/ 4575458 w 6525856"/>
              <a:gd name="connsiteY10" fmla="*/ 1935755 h 6858340"/>
              <a:gd name="connsiteX11" fmla="*/ 6413194 w 6525856"/>
              <a:gd name="connsiteY11" fmla="*/ 1094354 h 6858340"/>
              <a:gd name="connsiteX12" fmla="*/ 4217886 w 6525856"/>
              <a:gd name="connsiteY12" fmla="*/ 0 h 6858340"/>
              <a:gd name="connsiteX0" fmla="*/ 4217886 w 6525856"/>
              <a:gd name="connsiteY0" fmla="*/ 0 h 6858340"/>
              <a:gd name="connsiteX1" fmla="*/ 4336947 w 6525856"/>
              <a:gd name="connsiteY1" fmla="*/ 339 h 6858340"/>
              <a:gd name="connsiteX2" fmla="*/ 6512822 w 6525856"/>
              <a:gd name="connsiteY2" fmla="*/ 1102999 h 6858340"/>
              <a:gd name="connsiteX3" fmla="*/ 4732181 w 6525856"/>
              <a:gd name="connsiteY3" fmla="*/ 1905019 h 6858340"/>
              <a:gd name="connsiteX4" fmla="*/ 6524683 w 6525856"/>
              <a:gd name="connsiteY4" fmla="*/ 2790603 h 6858340"/>
              <a:gd name="connsiteX5" fmla="*/ 758412 w 6525856"/>
              <a:gd name="connsiteY5" fmla="*/ 5523480 h 6858340"/>
              <a:gd name="connsiteX6" fmla="*/ 2225799 w 6525856"/>
              <a:gd name="connsiteY6" fmla="*/ 6858340 h 6858340"/>
              <a:gd name="connsiteX7" fmla="*/ 1050142 w 6525856"/>
              <a:gd name="connsiteY7" fmla="*/ 6858340 h 6858340"/>
              <a:gd name="connsiteX8" fmla="*/ 76476 w 6525856"/>
              <a:gd name="connsiteY8" fmla="*/ 5682057 h 6858340"/>
              <a:gd name="connsiteX9" fmla="*/ 6293488 w 6525856"/>
              <a:gd name="connsiteY9" fmla="*/ 2801170 h 6858340"/>
              <a:gd name="connsiteX10" fmla="*/ 4575458 w 6525856"/>
              <a:gd name="connsiteY10" fmla="*/ 1935755 h 6858340"/>
              <a:gd name="connsiteX11" fmla="*/ 6413194 w 6525856"/>
              <a:gd name="connsiteY11" fmla="*/ 1094354 h 6858340"/>
              <a:gd name="connsiteX12" fmla="*/ 4217886 w 6525856"/>
              <a:gd name="connsiteY12" fmla="*/ 0 h 6858340"/>
              <a:gd name="connsiteX0" fmla="*/ 4217886 w 6525856"/>
              <a:gd name="connsiteY0" fmla="*/ 0 h 6858340"/>
              <a:gd name="connsiteX1" fmla="*/ 4336947 w 6525856"/>
              <a:gd name="connsiteY1" fmla="*/ 339 h 6858340"/>
              <a:gd name="connsiteX2" fmla="*/ 6512822 w 6525856"/>
              <a:gd name="connsiteY2" fmla="*/ 1102999 h 6858340"/>
              <a:gd name="connsiteX3" fmla="*/ 4732181 w 6525856"/>
              <a:gd name="connsiteY3" fmla="*/ 1905019 h 6858340"/>
              <a:gd name="connsiteX4" fmla="*/ 6524683 w 6525856"/>
              <a:gd name="connsiteY4" fmla="*/ 2790603 h 6858340"/>
              <a:gd name="connsiteX5" fmla="*/ 758412 w 6525856"/>
              <a:gd name="connsiteY5" fmla="*/ 5523480 h 6858340"/>
              <a:gd name="connsiteX6" fmla="*/ 2225799 w 6525856"/>
              <a:gd name="connsiteY6" fmla="*/ 6858340 h 6858340"/>
              <a:gd name="connsiteX7" fmla="*/ 1050142 w 6525856"/>
              <a:gd name="connsiteY7" fmla="*/ 6858340 h 6858340"/>
              <a:gd name="connsiteX8" fmla="*/ 76476 w 6525856"/>
              <a:gd name="connsiteY8" fmla="*/ 5682057 h 6858340"/>
              <a:gd name="connsiteX9" fmla="*/ 6293488 w 6525856"/>
              <a:gd name="connsiteY9" fmla="*/ 2801170 h 6858340"/>
              <a:gd name="connsiteX10" fmla="*/ 4575458 w 6525856"/>
              <a:gd name="connsiteY10" fmla="*/ 1935755 h 6858340"/>
              <a:gd name="connsiteX11" fmla="*/ 6413194 w 6525856"/>
              <a:gd name="connsiteY11" fmla="*/ 1094354 h 6858340"/>
              <a:gd name="connsiteX12" fmla="*/ 4217886 w 6525856"/>
              <a:gd name="connsiteY12" fmla="*/ 0 h 6858340"/>
              <a:gd name="connsiteX0" fmla="*/ 4217886 w 6525856"/>
              <a:gd name="connsiteY0" fmla="*/ 0 h 6858340"/>
              <a:gd name="connsiteX1" fmla="*/ 4336947 w 6525856"/>
              <a:gd name="connsiteY1" fmla="*/ 339 h 6858340"/>
              <a:gd name="connsiteX2" fmla="*/ 6512822 w 6525856"/>
              <a:gd name="connsiteY2" fmla="*/ 1102999 h 6858340"/>
              <a:gd name="connsiteX3" fmla="*/ 4732181 w 6525856"/>
              <a:gd name="connsiteY3" fmla="*/ 1905019 h 6858340"/>
              <a:gd name="connsiteX4" fmla="*/ 6524683 w 6525856"/>
              <a:gd name="connsiteY4" fmla="*/ 2790603 h 6858340"/>
              <a:gd name="connsiteX5" fmla="*/ 758412 w 6525856"/>
              <a:gd name="connsiteY5" fmla="*/ 5523480 h 6858340"/>
              <a:gd name="connsiteX6" fmla="*/ 2225799 w 6525856"/>
              <a:gd name="connsiteY6" fmla="*/ 6858340 h 6858340"/>
              <a:gd name="connsiteX7" fmla="*/ 1050142 w 6525856"/>
              <a:gd name="connsiteY7" fmla="*/ 6858340 h 6858340"/>
              <a:gd name="connsiteX8" fmla="*/ 76476 w 6525856"/>
              <a:gd name="connsiteY8" fmla="*/ 5682057 h 6858340"/>
              <a:gd name="connsiteX9" fmla="*/ 6293488 w 6525856"/>
              <a:gd name="connsiteY9" fmla="*/ 2801170 h 6858340"/>
              <a:gd name="connsiteX10" fmla="*/ 4575458 w 6525856"/>
              <a:gd name="connsiteY10" fmla="*/ 1935755 h 6858340"/>
              <a:gd name="connsiteX11" fmla="*/ 6413194 w 6525856"/>
              <a:gd name="connsiteY11" fmla="*/ 1094354 h 6858340"/>
              <a:gd name="connsiteX12" fmla="*/ 4217886 w 6525856"/>
              <a:gd name="connsiteY12" fmla="*/ 0 h 6858340"/>
              <a:gd name="connsiteX0" fmla="*/ 4217886 w 6525856"/>
              <a:gd name="connsiteY0" fmla="*/ 0 h 6858340"/>
              <a:gd name="connsiteX1" fmla="*/ 4336947 w 6525856"/>
              <a:gd name="connsiteY1" fmla="*/ 339 h 6858340"/>
              <a:gd name="connsiteX2" fmla="*/ 6512822 w 6525856"/>
              <a:gd name="connsiteY2" fmla="*/ 1102999 h 6858340"/>
              <a:gd name="connsiteX3" fmla="*/ 4732181 w 6525856"/>
              <a:gd name="connsiteY3" fmla="*/ 1905019 h 6858340"/>
              <a:gd name="connsiteX4" fmla="*/ 6524683 w 6525856"/>
              <a:gd name="connsiteY4" fmla="*/ 2790603 h 6858340"/>
              <a:gd name="connsiteX5" fmla="*/ 758412 w 6525856"/>
              <a:gd name="connsiteY5" fmla="*/ 5523480 h 6858340"/>
              <a:gd name="connsiteX6" fmla="*/ 2225799 w 6525856"/>
              <a:gd name="connsiteY6" fmla="*/ 6858340 h 6858340"/>
              <a:gd name="connsiteX7" fmla="*/ 1050142 w 6525856"/>
              <a:gd name="connsiteY7" fmla="*/ 6858340 h 6858340"/>
              <a:gd name="connsiteX8" fmla="*/ 76476 w 6525856"/>
              <a:gd name="connsiteY8" fmla="*/ 5682057 h 6858340"/>
              <a:gd name="connsiteX9" fmla="*/ 6293488 w 6525856"/>
              <a:gd name="connsiteY9" fmla="*/ 2801170 h 6858340"/>
              <a:gd name="connsiteX10" fmla="*/ 4575458 w 6525856"/>
              <a:gd name="connsiteY10" fmla="*/ 1935755 h 6858340"/>
              <a:gd name="connsiteX11" fmla="*/ 6413194 w 6525856"/>
              <a:gd name="connsiteY11" fmla="*/ 1094354 h 6858340"/>
              <a:gd name="connsiteX12" fmla="*/ 4217886 w 6525856"/>
              <a:gd name="connsiteY12" fmla="*/ 0 h 6858340"/>
              <a:gd name="connsiteX0" fmla="*/ 4173979 w 6481949"/>
              <a:gd name="connsiteY0" fmla="*/ 0 h 6858340"/>
              <a:gd name="connsiteX1" fmla="*/ 4293040 w 6481949"/>
              <a:gd name="connsiteY1" fmla="*/ 339 h 6858340"/>
              <a:gd name="connsiteX2" fmla="*/ 6468915 w 6481949"/>
              <a:gd name="connsiteY2" fmla="*/ 1102999 h 6858340"/>
              <a:gd name="connsiteX3" fmla="*/ 4688274 w 6481949"/>
              <a:gd name="connsiteY3" fmla="*/ 1905019 h 6858340"/>
              <a:gd name="connsiteX4" fmla="*/ 6480776 w 6481949"/>
              <a:gd name="connsiteY4" fmla="*/ 2790603 h 6858340"/>
              <a:gd name="connsiteX5" fmla="*/ 714505 w 6481949"/>
              <a:gd name="connsiteY5" fmla="*/ 5523480 h 6858340"/>
              <a:gd name="connsiteX6" fmla="*/ 2181892 w 6481949"/>
              <a:gd name="connsiteY6" fmla="*/ 6858340 h 6858340"/>
              <a:gd name="connsiteX7" fmla="*/ 1006235 w 6481949"/>
              <a:gd name="connsiteY7" fmla="*/ 6858340 h 6858340"/>
              <a:gd name="connsiteX8" fmla="*/ 32569 w 6481949"/>
              <a:gd name="connsiteY8" fmla="*/ 5682057 h 6858340"/>
              <a:gd name="connsiteX9" fmla="*/ 6249581 w 6481949"/>
              <a:gd name="connsiteY9" fmla="*/ 2801170 h 6858340"/>
              <a:gd name="connsiteX10" fmla="*/ 4531551 w 6481949"/>
              <a:gd name="connsiteY10" fmla="*/ 1935755 h 6858340"/>
              <a:gd name="connsiteX11" fmla="*/ 6369287 w 6481949"/>
              <a:gd name="connsiteY11" fmla="*/ 1094354 h 6858340"/>
              <a:gd name="connsiteX12" fmla="*/ 4173979 w 6481949"/>
              <a:gd name="connsiteY12" fmla="*/ 0 h 6858340"/>
              <a:gd name="connsiteX0" fmla="*/ 4174197 w 6482167"/>
              <a:gd name="connsiteY0" fmla="*/ 0 h 6858340"/>
              <a:gd name="connsiteX1" fmla="*/ 4293258 w 6482167"/>
              <a:gd name="connsiteY1" fmla="*/ 339 h 6858340"/>
              <a:gd name="connsiteX2" fmla="*/ 6469133 w 6482167"/>
              <a:gd name="connsiteY2" fmla="*/ 1102999 h 6858340"/>
              <a:gd name="connsiteX3" fmla="*/ 4688492 w 6482167"/>
              <a:gd name="connsiteY3" fmla="*/ 1905019 h 6858340"/>
              <a:gd name="connsiteX4" fmla="*/ 6480994 w 6482167"/>
              <a:gd name="connsiteY4" fmla="*/ 2790603 h 6858340"/>
              <a:gd name="connsiteX5" fmla="*/ 714723 w 6482167"/>
              <a:gd name="connsiteY5" fmla="*/ 5523480 h 6858340"/>
              <a:gd name="connsiteX6" fmla="*/ 2182110 w 6482167"/>
              <a:gd name="connsiteY6" fmla="*/ 6858340 h 6858340"/>
              <a:gd name="connsiteX7" fmla="*/ 1006453 w 6482167"/>
              <a:gd name="connsiteY7" fmla="*/ 6858340 h 6858340"/>
              <a:gd name="connsiteX8" fmla="*/ 32787 w 6482167"/>
              <a:gd name="connsiteY8" fmla="*/ 5682057 h 6858340"/>
              <a:gd name="connsiteX9" fmla="*/ 6203506 w 6482167"/>
              <a:gd name="connsiteY9" fmla="*/ 2801170 h 6858340"/>
              <a:gd name="connsiteX10" fmla="*/ 4531769 w 6482167"/>
              <a:gd name="connsiteY10" fmla="*/ 1935755 h 6858340"/>
              <a:gd name="connsiteX11" fmla="*/ 6369505 w 6482167"/>
              <a:gd name="connsiteY11" fmla="*/ 1094354 h 6858340"/>
              <a:gd name="connsiteX12" fmla="*/ 4174197 w 6482167"/>
              <a:gd name="connsiteY12" fmla="*/ 0 h 6858340"/>
              <a:gd name="connsiteX0" fmla="*/ 4174197 w 6482167"/>
              <a:gd name="connsiteY0" fmla="*/ 0 h 6858340"/>
              <a:gd name="connsiteX1" fmla="*/ 4293258 w 6482167"/>
              <a:gd name="connsiteY1" fmla="*/ 339 h 6858340"/>
              <a:gd name="connsiteX2" fmla="*/ 6469133 w 6482167"/>
              <a:gd name="connsiteY2" fmla="*/ 1102999 h 6858340"/>
              <a:gd name="connsiteX3" fmla="*/ 4765646 w 6482167"/>
              <a:gd name="connsiteY3" fmla="*/ 1884237 h 6858340"/>
              <a:gd name="connsiteX4" fmla="*/ 6480994 w 6482167"/>
              <a:gd name="connsiteY4" fmla="*/ 2790603 h 6858340"/>
              <a:gd name="connsiteX5" fmla="*/ 714723 w 6482167"/>
              <a:gd name="connsiteY5" fmla="*/ 5523480 h 6858340"/>
              <a:gd name="connsiteX6" fmla="*/ 2182110 w 6482167"/>
              <a:gd name="connsiteY6" fmla="*/ 6858340 h 6858340"/>
              <a:gd name="connsiteX7" fmla="*/ 1006453 w 6482167"/>
              <a:gd name="connsiteY7" fmla="*/ 6858340 h 6858340"/>
              <a:gd name="connsiteX8" fmla="*/ 32787 w 6482167"/>
              <a:gd name="connsiteY8" fmla="*/ 5682057 h 6858340"/>
              <a:gd name="connsiteX9" fmla="*/ 6203506 w 6482167"/>
              <a:gd name="connsiteY9" fmla="*/ 2801170 h 6858340"/>
              <a:gd name="connsiteX10" fmla="*/ 4531769 w 6482167"/>
              <a:gd name="connsiteY10" fmla="*/ 1935755 h 6858340"/>
              <a:gd name="connsiteX11" fmla="*/ 6369505 w 6482167"/>
              <a:gd name="connsiteY11" fmla="*/ 1094354 h 6858340"/>
              <a:gd name="connsiteX12" fmla="*/ 4174197 w 6482167"/>
              <a:gd name="connsiteY12" fmla="*/ 0 h 6858340"/>
              <a:gd name="connsiteX0" fmla="*/ 4174052 w 6482022"/>
              <a:gd name="connsiteY0" fmla="*/ 0 h 6858340"/>
              <a:gd name="connsiteX1" fmla="*/ 4293113 w 6482022"/>
              <a:gd name="connsiteY1" fmla="*/ 339 h 6858340"/>
              <a:gd name="connsiteX2" fmla="*/ 6468988 w 6482022"/>
              <a:gd name="connsiteY2" fmla="*/ 1102999 h 6858340"/>
              <a:gd name="connsiteX3" fmla="*/ 4765501 w 6482022"/>
              <a:gd name="connsiteY3" fmla="*/ 1884237 h 6858340"/>
              <a:gd name="connsiteX4" fmla="*/ 6480849 w 6482022"/>
              <a:gd name="connsiteY4" fmla="*/ 2790603 h 6858340"/>
              <a:gd name="connsiteX5" fmla="*/ 714578 w 6482022"/>
              <a:gd name="connsiteY5" fmla="*/ 5523480 h 6858340"/>
              <a:gd name="connsiteX6" fmla="*/ 2181965 w 6482022"/>
              <a:gd name="connsiteY6" fmla="*/ 6858340 h 6858340"/>
              <a:gd name="connsiteX7" fmla="*/ 1006308 w 6482022"/>
              <a:gd name="connsiteY7" fmla="*/ 6858340 h 6858340"/>
              <a:gd name="connsiteX8" fmla="*/ 32642 w 6482022"/>
              <a:gd name="connsiteY8" fmla="*/ 5682057 h 6858340"/>
              <a:gd name="connsiteX9" fmla="*/ 6234224 w 6482022"/>
              <a:gd name="connsiteY9" fmla="*/ 2759607 h 6858340"/>
              <a:gd name="connsiteX10" fmla="*/ 4531624 w 6482022"/>
              <a:gd name="connsiteY10" fmla="*/ 1935755 h 6858340"/>
              <a:gd name="connsiteX11" fmla="*/ 6369360 w 6482022"/>
              <a:gd name="connsiteY11" fmla="*/ 1094354 h 6858340"/>
              <a:gd name="connsiteX12" fmla="*/ 4174052 w 6482022"/>
              <a:gd name="connsiteY12" fmla="*/ 0 h 6858340"/>
              <a:gd name="connsiteX0" fmla="*/ 4174052 w 6480849"/>
              <a:gd name="connsiteY0" fmla="*/ 0 h 6858340"/>
              <a:gd name="connsiteX1" fmla="*/ 4293113 w 6480849"/>
              <a:gd name="connsiteY1" fmla="*/ 339 h 6858340"/>
              <a:gd name="connsiteX2" fmla="*/ 6468988 w 6480849"/>
              <a:gd name="connsiteY2" fmla="*/ 1102999 h 6858340"/>
              <a:gd name="connsiteX3" fmla="*/ 4765501 w 6480849"/>
              <a:gd name="connsiteY3" fmla="*/ 1884237 h 6858340"/>
              <a:gd name="connsiteX4" fmla="*/ 6480849 w 6480849"/>
              <a:gd name="connsiteY4" fmla="*/ 2790603 h 6858340"/>
              <a:gd name="connsiteX5" fmla="*/ 714578 w 6480849"/>
              <a:gd name="connsiteY5" fmla="*/ 5523480 h 6858340"/>
              <a:gd name="connsiteX6" fmla="*/ 2181965 w 6480849"/>
              <a:gd name="connsiteY6" fmla="*/ 6858340 h 6858340"/>
              <a:gd name="connsiteX7" fmla="*/ 1006308 w 6480849"/>
              <a:gd name="connsiteY7" fmla="*/ 6858340 h 6858340"/>
              <a:gd name="connsiteX8" fmla="*/ 32642 w 6480849"/>
              <a:gd name="connsiteY8" fmla="*/ 5682057 h 6858340"/>
              <a:gd name="connsiteX9" fmla="*/ 6234224 w 6480849"/>
              <a:gd name="connsiteY9" fmla="*/ 2759607 h 6858340"/>
              <a:gd name="connsiteX10" fmla="*/ 4531624 w 6480849"/>
              <a:gd name="connsiteY10" fmla="*/ 1935755 h 6858340"/>
              <a:gd name="connsiteX11" fmla="*/ 6369360 w 6480849"/>
              <a:gd name="connsiteY11" fmla="*/ 1094354 h 6858340"/>
              <a:gd name="connsiteX12" fmla="*/ 4174052 w 6480849"/>
              <a:gd name="connsiteY12" fmla="*/ 0 h 6858340"/>
              <a:gd name="connsiteX0" fmla="*/ 4174052 w 6480849"/>
              <a:gd name="connsiteY0" fmla="*/ 0 h 6858340"/>
              <a:gd name="connsiteX1" fmla="*/ 4293113 w 6480849"/>
              <a:gd name="connsiteY1" fmla="*/ 339 h 6858340"/>
              <a:gd name="connsiteX2" fmla="*/ 6468988 w 6480849"/>
              <a:gd name="connsiteY2" fmla="*/ 1102999 h 6858340"/>
              <a:gd name="connsiteX3" fmla="*/ 4765501 w 6480849"/>
              <a:gd name="connsiteY3" fmla="*/ 1884237 h 6858340"/>
              <a:gd name="connsiteX4" fmla="*/ 6480849 w 6480849"/>
              <a:gd name="connsiteY4" fmla="*/ 2790603 h 6858340"/>
              <a:gd name="connsiteX5" fmla="*/ 714578 w 6480849"/>
              <a:gd name="connsiteY5" fmla="*/ 5523480 h 6858340"/>
              <a:gd name="connsiteX6" fmla="*/ 2181965 w 6480849"/>
              <a:gd name="connsiteY6" fmla="*/ 6858340 h 6858340"/>
              <a:gd name="connsiteX7" fmla="*/ 1006308 w 6480849"/>
              <a:gd name="connsiteY7" fmla="*/ 6858340 h 6858340"/>
              <a:gd name="connsiteX8" fmla="*/ 32642 w 6480849"/>
              <a:gd name="connsiteY8" fmla="*/ 5682057 h 6858340"/>
              <a:gd name="connsiteX9" fmla="*/ 6234224 w 6480849"/>
              <a:gd name="connsiteY9" fmla="*/ 2759607 h 6858340"/>
              <a:gd name="connsiteX10" fmla="*/ 4531624 w 6480849"/>
              <a:gd name="connsiteY10" fmla="*/ 1935755 h 6858340"/>
              <a:gd name="connsiteX11" fmla="*/ 6369360 w 6480849"/>
              <a:gd name="connsiteY11" fmla="*/ 1094354 h 6858340"/>
              <a:gd name="connsiteX12" fmla="*/ 4174052 w 6480849"/>
              <a:gd name="connsiteY12" fmla="*/ 0 h 6858340"/>
              <a:gd name="connsiteX0" fmla="*/ 4174052 w 6484234"/>
              <a:gd name="connsiteY0" fmla="*/ 0 h 6858340"/>
              <a:gd name="connsiteX1" fmla="*/ 4293113 w 6484234"/>
              <a:gd name="connsiteY1" fmla="*/ 339 h 6858340"/>
              <a:gd name="connsiteX2" fmla="*/ 6468988 w 6484234"/>
              <a:gd name="connsiteY2" fmla="*/ 1102999 h 6858340"/>
              <a:gd name="connsiteX3" fmla="*/ 4765501 w 6484234"/>
              <a:gd name="connsiteY3" fmla="*/ 1884237 h 6858340"/>
              <a:gd name="connsiteX4" fmla="*/ 6480849 w 6484234"/>
              <a:gd name="connsiteY4" fmla="*/ 2790603 h 6858340"/>
              <a:gd name="connsiteX5" fmla="*/ 714578 w 6484234"/>
              <a:gd name="connsiteY5" fmla="*/ 5523480 h 6858340"/>
              <a:gd name="connsiteX6" fmla="*/ 2181965 w 6484234"/>
              <a:gd name="connsiteY6" fmla="*/ 6858340 h 6858340"/>
              <a:gd name="connsiteX7" fmla="*/ 1006308 w 6484234"/>
              <a:gd name="connsiteY7" fmla="*/ 6858340 h 6858340"/>
              <a:gd name="connsiteX8" fmla="*/ 32642 w 6484234"/>
              <a:gd name="connsiteY8" fmla="*/ 5682057 h 6858340"/>
              <a:gd name="connsiteX9" fmla="*/ 6234224 w 6484234"/>
              <a:gd name="connsiteY9" fmla="*/ 2759607 h 6858340"/>
              <a:gd name="connsiteX10" fmla="*/ 4531624 w 6484234"/>
              <a:gd name="connsiteY10" fmla="*/ 1935755 h 6858340"/>
              <a:gd name="connsiteX11" fmla="*/ 6369360 w 6484234"/>
              <a:gd name="connsiteY11" fmla="*/ 1094354 h 6858340"/>
              <a:gd name="connsiteX12" fmla="*/ 4174052 w 6484234"/>
              <a:gd name="connsiteY12" fmla="*/ 0 h 6858340"/>
              <a:gd name="connsiteX0" fmla="*/ 4174052 w 6484234"/>
              <a:gd name="connsiteY0" fmla="*/ 0 h 6858340"/>
              <a:gd name="connsiteX1" fmla="*/ 4293113 w 6484234"/>
              <a:gd name="connsiteY1" fmla="*/ 339 h 6858340"/>
              <a:gd name="connsiteX2" fmla="*/ 6468988 w 6484234"/>
              <a:gd name="connsiteY2" fmla="*/ 1102999 h 6858340"/>
              <a:gd name="connsiteX3" fmla="*/ 4708921 w 6484234"/>
              <a:gd name="connsiteY3" fmla="*/ 1874712 h 6858340"/>
              <a:gd name="connsiteX4" fmla="*/ 6480849 w 6484234"/>
              <a:gd name="connsiteY4" fmla="*/ 2790603 h 6858340"/>
              <a:gd name="connsiteX5" fmla="*/ 714578 w 6484234"/>
              <a:gd name="connsiteY5" fmla="*/ 5523480 h 6858340"/>
              <a:gd name="connsiteX6" fmla="*/ 2181965 w 6484234"/>
              <a:gd name="connsiteY6" fmla="*/ 6858340 h 6858340"/>
              <a:gd name="connsiteX7" fmla="*/ 1006308 w 6484234"/>
              <a:gd name="connsiteY7" fmla="*/ 6858340 h 6858340"/>
              <a:gd name="connsiteX8" fmla="*/ 32642 w 6484234"/>
              <a:gd name="connsiteY8" fmla="*/ 5682057 h 6858340"/>
              <a:gd name="connsiteX9" fmla="*/ 6234224 w 6484234"/>
              <a:gd name="connsiteY9" fmla="*/ 2759607 h 6858340"/>
              <a:gd name="connsiteX10" fmla="*/ 4531624 w 6484234"/>
              <a:gd name="connsiteY10" fmla="*/ 1935755 h 6858340"/>
              <a:gd name="connsiteX11" fmla="*/ 6369360 w 6484234"/>
              <a:gd name="connsiteY11" fmla="*/ 1094354 h 6858340"/>
              <a:gd name="connsiteX12" fmla="*/ 4174052 w 6484234"/>
              <a:gd name="connsiteY12" fmla="*/ 0 h 6858340"/>
              <a:gd name="connsiteX0" fmla="*/ 4174052 w 6484234"/>
              <a:gd name="connsiteY0" fmla="*/ 0 h 6858340"/>
              <a:gd name="connsiteX1" fmla="*/ 4293113 w 6484234"/>
              <a:gd name="connsiteY1" fmla="*/ 339 h 6858340"/>
              <a:gd name="connsiteX2" fmla="*/ 6468988 w 6484234"/>
              <a:gd name="connsiteY2" fmla="*/ 1102999 h 6858340"/>
              <a:gd name="connsiteX3" fmla="*/ 4708921 w 6484234"/>
              <a:gd name="connsiteY3" fmla="*/ 1874712 h 6858340"/>
              <a:gd name="connsiteX4" fmla="*/ 6480849 w 6484234"/>
              <a:gd name="connsiteY4" fmla="*/ 2790603 h 6858340"/>
              <a:gd name="connsiteX5" fmla="*/ 714578 w 6484234"/>
              <a:gd name="connsiteY5" fmla="*/ 5523480 h 6858340"/>
              <a:gd name="connsiteX6" fmla="*/ 2181965 w 6484234"/>
              <a:gd name="connsiteY6" fmla="*/ 6858340 h 6858340"/>
              <a:gd name="connsiteX7" fmla="*/ 1006308 w 6484234"/>
              <a:gd name="connsiteY7" fmla="*/ 6858340 h 6858340"/>
              <a:gd name="connsiteX8" fmla="*/ 32642 w 6484234"/>
              <a:gd name="connsiteY8" fmla="*/ 5682057 h 6858340"/>
              <a:gd name="connsiteX9" fmla="*/ 6234224 w 6484234"/>
              <a:gd name="connsiteY9" fmla="*/ 2759607 h 6858340"/>
              <a:gd name="connsiteX10" fmla="*/ 4531624 w 6484234"/>
              <a:gd name="connsiteY10" fmla="*/ 1935755 h 6858340"/>
              <a:gd name="connsiteX11" fmla="*/ 6411795 w 6484234"/>
              <a:gd name="connsiteY11" fmla="*/ 1075304 h 6858340"/>
              <a:gd name="connsiteX12" fmla="*/ 4174052 w 6484234"/>
              <a:gd name="connsiteY12" fmla="*/ 0 h 6858340"/>
              <a:gd name="connsiteX0" fmla="*/ 4174052 w 6484234"/>
              <a:gd name="connsiteY0" fmla="*/ 0 h 6858340"/>
              <a:gd name="connsiteX1" fmla="*/ 4264823 w 6484234"/>
              <a:gd name="connsiteY1" fmla="*/ 9864 h 6858340"/>
              <a:gd name="connsiteX2" fmla="*/ 6468988 w 6484234"/>
              <a:gd name="connsiteY2" fmla="*/ 1102999 h 6858340"/>
              <a:gd name="connsiteX3" fmla="*/ 4708921 w 6484234"/>
              <a:gd name="connsiteY3" fmla="*/ 1874712 h 6858340"/>
              <a:gd name="connsiteX4" fmla="*/ 6480849 w 6484234"/>
              <a:gd name="connsiteY4" fmla="*/ 2790603 h 6858340"/>
              <a:gd name="connsiteX5" fmla="*/ 714578 w 6484234"/>
              <a:gd name="connsiteY5" fmla="*/ 5523480 h 6858340"/>
              <a:gd name="connsiteX6" fmla="*/ 2181965 w 6484234"/>
              <a:gd name="connsiteY6" fmla="*/ 6858340 h 6858340"/>
              <a:gd name="connsiteX7" fmla="*/ 1006308 w 6484234"/>
              <a:gd name="connsiteY7" fmla="*/ 6858340 h 6858340"/>
              <a:gd name="connsiteX8" fmla="*/ 32642 w 6484234"/>
              <a:gd name="connsiteY8" fmla="*/ 5682057 h 6858340"/>
              <a:gd name="connsiteX9" fmla="*/ 6234224 w 6484234"/>
              <a:gd name="connsiteY9" fmla="*/ 2759607 h 6858340"/>
              <a:gd name="connsiteX10" fmla="*/ 4531624 w 6484234"/>
              <a:gd name="connsiteY10" fmla="*/ 1935755 h 6858340"/>
              <a:gd name="connsiteX11" fmla="*/ 6411795 w 6484234"/>
              <a:gd name="connsiteY11" fmla="*/ 1075304 h 6858340"/>
              <a:gd name="connsiteX12" fmla="*/ 4174052 w 6484234"/>
              <a:gd name="connsiteY12" fmla="*/ 0 h 6858340"/>
              <a:gd name="connsiteX0" fmla="*/ 4174052 w 6484234"/>
              <a:gd name="connsiteY0" fmla="*/ 0 h 6858340"/>
              <a:gd name="connsiteX1" fmla="*/ 4245375 w 6484234"/>
              <a:gd name="connsiteY1" fmla="*/ 339 h 6858340"/>
              <a:gd name="connsiteX2" fmla="*/ 6468988 w 6484234"/>
              <a:gd name="connsiteY2" fmla="*/ 1102999 h 6858340"/>
              <a:gd name="connsiteX3" fmla="*/ 4708921 w 6484234"/>
              <a:gd name="connsiteY3" fmla="*/ 1874712 h 6858340"/>
              <a:gd name="connsiteX4" fmla="*/ 6480849 w 6484234"/>
              <a:gd name="connsiteY4" fmla="*/ 2790603 h 6858340"/>
              <a:gd name="connsiteX5" fmla="*/ 714578 w 6484234"/>
              <a:gd name="connsiteY5" fmla="*/ 5523480 h 6858340"/>
              <a:gd name="connsiteX6" fmla="*/ 2181965 w 6484234"/>
              <a:gd name="connsiteY6" fmla="*/ 6858340 h 6858340"/>
              <a:gd name="connsiteX7" fmla="*/ 1006308 w 6484234"/>
              <a:gd name="connsiteY7" fmla="*/ 6858340 h 6858340"/>
              <a:gd name="connsiteX8" fmla="*/ 32642 w 6484234"/>
              <a:gd name="connsiteY8" fmla="*/ 5682057 h 6858340"/>
              <a:gd name="connsiteX9" fmla="*/ 6234224 w 6484234"/>
              <a:gd name="connsiteY9" fmla="*/ 2759607 h 6858340"/>
              <a:gd name="connsiteX10" fmla="*/ 4531624 w 6484234"/>
              <a:gd name="connsiteY10" fmla="*/ 1935755 h 6858340"/>
              <a:gd name="connsiteX11" fmla="*/ 6411795 w 6484234"/>
              <a:gd name="connsiteY11" fmla="*/ 1075304 h 6858340"/>
              <a:gd name="connsiteX12" fmla="*/ 4174052 w 6484234"/>
              <a:gd name="connsiteY12" fmla="*/ 0 h 685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84234" h="6858340">
                <a:moveTo>
                  <a:pt x="4174052" y="0"/>
                </a:moveTo>
                <a:lnTo>
                  <a:pt x="4245375" y="339"/>
                </a:lnTo>
                <a:cubicBezTo>
                  <a:pt x="5416178" y="528936"/>
                  <a:pt x="6350992" y="682938"/>
                  <a:pt x="6468988" y="1102999"/>
                </a:cubicBezTo>
                <a:cubicBezTo>
                  <a:pt x="6557029" y="1428930"/>
                  <a:pt x="4727971" y="1512762"/>
                  <a:pt x="4708921" y="1874712"/>
                </a:cubicBezTo>
                <a:cubicBezTo>
                  <a:pt x="4701937" y="2115638"/>
                  <a:pt x="6312010" y="1882285"/>
                  <a:pt x="6480849" y="2790603"/>
                </a:cubicBezTo>
                <a:cubicBezTo>
                  <a:pt x="6650520" y="3577335"/>
                  <a:pt x="385599" y="4141704"/>
                  <a:pt x="714578" y="5523480"/>
                </a:cubicBezTo>
                <a:cubicBezTo>
                  <a:pt x="794323" y="5878568"/>
                  <a:pt x="1791030" y="6638674"/>
                  <a:pt x="2181965" y="6858340"/>
                </a:cubicBezTo>
                <a:lnTo>
                  <a:pt x="1006308" y="6858340"/>
                </a:lnTo>
                <a:cubicBezTo>
                  <a:pt x="717405" y="6667367"/>
                  <a:pt x="222031" y="6109569"/>
                  <a:pt x="32642" y="5682057"/>
                </a:cubicBezTo>
                <a:cubicBezTo>
                  <a:pt x="-515243" y="3750636"/>
                  <a:pt x="6012382" y="3379244"/>
                  <a:pt x="6234224" y="2759607"/>
                </a:cubicBezTo>
                <a:cubicBezTo>
                  <a:pt x="6337180" y="2134960"/>
                  <a:pt x="4538501" y="2237673"/>
                  <a:pt x="4531624" y="1935755"/>
                </a:cubicBezTo>
                <a:cubicBezTo>
                  <a:pt x="4501670" y="1437575"/>
                  <a:pt x="6411795" y="1358332"/>
                  <a:pt x="6411795" y="1075304"/>
                </a:cubicBezTo>
                <a:cubicBezTo>
                  <a:pt x="6249153" y="697073"/>
                  <a:pt x="4905821" y="364785"/>
                  <a:pt x="4174052" y="0"/>
                </a:cubicBezTo>
                <a:close/>
              </a:path>
            </a:pathLst>
          </a:custGeom>
          <a:gradFill flip="none" rotWithShape="1">
            <a:gsLst>
              <a:gs pos="53000">
                <a:schemeClr val="accent1">
                  <a:lumMod val="50000"/>
                </a:schemeClr>
              </a:gs>
              <a:gs pos="0">
                <a:schemeClr val="bg2">
                  <a:lumMod val="90000"/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FBAA84B-501B-4074-96CB-13531E6499C7}"/>
              </a:ext>
            </a:extLst>
          </p:cNvPr>
          <p:cNvGrpSpPr/>
          <p:nvPr/>
        </p:nvGrpSpPr>
        <p:grpSpPr>
          <a:xfrm>
            <a:off x="837601" y="5033734"/>
            <a:ext cx="1551458" cy="1028701"/>
            <a:chOff x="2846368" y="2914649"/>
            <a:chExt cx="1551458" cy="1028701"/>
          </a:xfrm>
        </p:grpSpPr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B0FA8A6-B51C-4B49-9B80-5CF42A4A5F15}"/>
                </a:ext>
              </a:extLst>
            </p:cNvPr>
            <p:cNvSpPr/>
            <p:nvPr/>
          </p:nvSpPr>
          <p:spPr>
            <a:xfrm rot="5400000">
              <a:off x="3853479" y="3399002"/>
              <a:ext cx="115208" cy="973487"/>
            </a:xfrm>
            <a:prstGeom prst="triangle">
              <a:avLst/>
            </a:prstGeom>
            <a:gradFill flip="none" rotWithShape="1">
              <a:gsLst>
                <a:gs pos="100000">
                  <a:schemeClr val="tx1">
                    <a:alpha val="4400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02F9719-7418-44B7-9701-5D27CAF8BE72}"/>
                </a:ext>
              </a:extLst>
            </p:cNvPr>
            <p:cNvGrpSpPr/>
            <p:nvPr/>
          </p:nvGrpSpPr>
          <p:grpSpPr>
            <a:xfrm>
              <a:off x="2893292" y="3257549"/>
              <a:ext cx="591952" cy="685800"/>
              <a:chOff x="4110677" y="3252106"/>
              <a:chExt cx="591952" cy="68580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A253FC7A-1A65-4B94-975C-A9C49BEC9891}"/>
                  </a:ext>
                </a:extLst>
              </p:cNvPr>
              <p:cNvSpPr/>
              <p:nvPr/>
            </p:nvSpPr>
            <p:spPr>
              <a:xfrm>
                <a:off x="4406653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D8DA3374-3894-4EC9-9E22-3FC21008E942}"/>
                  </a:ext>
                </a:extLst>
              </p:cNvPr>
              <p:cNvSpPr/>
              <p:nvPr/>
            </p:nvSpPr>
            <p:spPr>
              <a:xfrm flipH="1">
                <a:off x="4110677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E5E3E98-176C-490D-9128-7471CBA267BA}"/>
                </a:ext>
              </a:extLst>
            </p:cNvPr>
            <p:cNvGrpSpPr/>
            <p:nvPr/>
          </p:nvGrpSpPr>
          <p:grpSpPr>
            <a:xfrm>
              <a:off x="2846368" y="2914649"/>
              <a:ext cx="685800" cy="685800"/>
              <a:chOff x="2389059" y="3298371"/>
              <a:chExt cx="685800" cy="685800"/>
            </a:xfrm>
          </p:grpSpPr>
          <p:sp>
            <p:nvSpPr>
              <p:cNvPr id="80" name="Circle: Hollow 79">
                <a:extLst>
                  <a:ext uri="{FF2B5EF4-FFF2-40B4-BE49-F238E27FC236}">
                    <a16:creationId xmlns:a16="http://schemas.microsoft.com/office/drawing/2014/main" id="{EF4C9E56-29BD-4090-961A-6F1B1E6D0D20}"/>
                  </a:ext>
                </a:extLst>
              </p:cNvPr>
              <p:cNvSpPr/>
              <p:nvPr/>
            </p:nvSpPr>
            <p:spPr>
              <a:xfrm>
                <a:off x="2389059" y="3298371"/>
                <a:ext cx="685800" cy="685800"/>
              </a:xfrm>
              <a:prstGeom prst="donut">
                <a:avLst>
                  <a:gd name="adj" fmla="val 5888"/>
                </a:avLst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37B4823-DF30-4F30-9681-38F25EA4ED88}"/>
                  </a:ext>
                </a:extLst>
              </p:cNvPr>
              <p:cNvSpPr/>
              <p:nvPr/>
            </p:nvSpPr>
            <p:spPr>
              <a:xfrm>
                <a:off x="2462538" y="3371850"/>
                <a:ext cx="538842" cy="538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3B42CD4-A264-4326-9913-9747354CB225}"/>
              </a:ext>
            </a:extLst>
          </p:cNvPr>
          <p:cNvGrpSpPr/>
          <p:nvPr/>
        </p:nvGrpSpPr>
        <p:grpSpPr>
          <a:xfrm>
            <a:off x="3675144" y="3836306"/>
            <a:ext cx="1551458" cy="1028701"/>
            <a:chOff x="2846368" y="2914649"/>
            <a:chExt cx="1551458" cy="1028701"/>
          </a:xfrm>
        </p:grpSpPr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9694EEC7-A72F-479F-811E-CBD1C4B193DA}"/>
                </a:ext>
              </a:extLst>
            </p:cNvPr>
            <p:cNvSpPr/>
            <p:nvPr/>
          </p:nvSpPr>
          <p:spPr>
            <a:xfrm rot="5400000">
              <a:off x="3853479" y="3399002"/>
              <a:ext cx="115208" cy="973487"/>
            </a:xfrm>
            <a:prstGeom prst="triangle">
              <a:avLst/>
            </a:prstGeom>
            <a:gradFill flip="none" rotWithShape="1">
              <a:gsLst>
                <a:gs pos="100000">
                  <a:schemeClr val="tx1">
                    <a:alpha val="4400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5BB4C1C-FA7D-4166-BE3D-CBF3424810C9}"/>
                </a:ext>
              </a:extLst>
            </p:cNvPr>
            <p:cNvGrpSpPr/>
            <p:nvPr/>
          </p:nvGrpSpPr>
          <p:grpSpPr>
            <a:xfrm>
              <a:off x="2893292" y="3257549"/>
              <a:ext cx="591952" cy="685800"/>
              <a:chOff x="4110677" y="3252106"/>
              <a:chExt cx="591952" cy="685800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4588C378-C8F1-4E16-ABE2-388E76223E28}"/>
                  </a:ext>
                </a:extLst>
              </p:cNvPr>
              <p:cNvSpPr/>
              <p:nvPr/>
            </p:nvSpPr>
            <p:spPr>
              <a:xfrm>
                <a:off x="4406653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51B56A15-9D71-48A0-A355-2367D556FF28}"/>
                  </a:ext>
                </a:extLst>
              </p:cNvPr>
              <p:cNvSpPr/>
              <p:nvPr/>
            </p:nvSpPr>
            <p:spPr>
              <a:xfrm flipH="1">
                <a:off x="4110677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072B053-EF43-4AF4-AE89-BA06B440375C}"/>
                </a:ext>
              </a:extLst>
            </p:cNvPr>
            <p:cNvGrpSpPr/>
            <p:nvPr/>
          </p:nvGrpSpPr>
          <p:grpSpPr>
            <a:xfrm>
              <a:off x="2846368" y="2914649"/>
              <a:ext cx="685800" cy="685800"/>
              <a:chOff x="2389059" y="3298371"/>
              <a:chExt cx="685800" cy="685800"/>
            </a:xfrm>
          </p:grpSpPr>
          <p:sp>
            <p:nvSpPr>
              <p:cNvPr id="95" name="Circle: Hollow 94">
                <a:extLst>
                  <a:ext uri="{FF2B5EF4-FFF2-40B4-BE49-F238E27FC236}">
                    <a16:creationId xmlns:a16="http://schemas.microsoft.com/office/drawing/2014/main" id="{EA20425C-DAB8-4287-ADD8-BE5B88D31A31}"/>
                  </a:ext>
                </a:extLst>
              </p:cNvPr>
              <p:cNvSpPr/>
              <p:nvPr/>
            </p:nvSpPr>
            <p:spPr>
              <a:xfrm>
                <a:off x="2389059" y="3298371"/>
                <a:ext cx="685800" cy="685800"/>
              </a:xfrm>
              <a:prstGeom prst="donut">
                <a:avLst>
                  <a:gd name="adj" fmla="val 5888"/>
                </a:avLst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5652C4D-2463-4C92-9D39-6BBB4CBFA9E2}"/>
                  </a:ext>
                </a:extLst>
              </p:cNvPr>
              <p:cNvSpPr/>
              <p:nvPr/>
            </p:nvSpPr>
            <p:spPr>
              <a:xfrm>
                <a:off x="2462538" y="3371850"/>
                <a:ext cx="538842" cy="538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B339D6F-450E-4FEA-8EDD-5594006F8668}"/>
              </a:ext>
            </a:extLst>
          </p:cNvPr>
          <p:cNvGrpSpPr/>
          <p:nvPr/>
        </p:nvGrpSpPr>
        <p:grpSpPr>
          <a:xfrm>
            <a:off x="6540658" y="3460969"/>
            <a:ext cx="1551458" cy="1028701"/>
            <a:chOff x="2846368" y="2914649"/>
            <a:chExt cx="1551458" cy="1028701"/>
          </a:xfrm>
        </p:grpSpPr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2D79CCD2-0226-4D9C-B3EC-28FF1FAB8929}"/>
                </a:ext>
              </a:extLst>
            </p:cNvPr>
            <p:cNvSpPr/>
            <p:nvPr/>
          </p:nvSpPr>
          <p:spPr>
            <a:xfrm rot="5400000">
              <a:off x="3853479" y="3399002"/>
              <a:ext cx="115208" cy="973487"/>
            </a:xfrm>
            <a:prstGeom prst="triangle">
              <a:avLst/>
            </a:prstGeom>
            <a:gradFill flip="none" rotWithShape="1">
              <a:gsLst>
                <a:gs pos="100000">
                  <a:schemeClr val="tx1">
                    <a:alpha val="4400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A2185B4-4666-4802-A423-D885B7117775}"/>
                </a:ext>
              </a:extLst>
            </p:cNvPr>
            <p:cNvGrpSpPr/>
            <p:nvPr/>
          </p:nvGrpSpPr>
          <p:grpSpPr>
            <a:xfrm>
              <a:off x="2893292" y="3257549"/>
              <a:ext cx="591952" cy="685800"/>
              <a:chOff x="4110677" y="3252106"/>
              <a:chExt cx="591952" cy="685800"/>
            </a:xfrm>
          </p:grpSpPr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35D63672-51B1-4A0F-8EB6-B2E2B7AFD3A1}"/>
                  </a:ext>
                </a:extLst>
              </p:cNvPr>
              <p:cNvSpPr/>
              <p:nvPr/>
            </p:nvSpPr>
            <p:spPr>
              <a:xfrm>
                <a:off x="4406653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CC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6" name="Isosceles Triangle 105">
                <a:extLst>
                  <a:ext uri="{FF2B5EF4-FFF2-40B4-BE49-F238E27FC236}">
                    <a16:creationId xmlns:a16="http://schemas.microsoft.com/office/drawing/2014/main" id="{B57B7F37-AF4A-4864-BD74-41D5EDCB06A9}"/>
                  </a:ext>
                </a:extLst>
              </p:cNvPr>
              <p:cNvSpPr/>
              <p:nvPr/>
            </p:nvSpPr>
            <p:spPr>
              <a:xfrm flipH="1">
                <a:off x="4110677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229C826-CA29-4BF0-9621-9CD0308CF590}"/>
                </a:ext>
              </a:extLst>
            </p:cNvPr>
            <p:cNvGrpSpPr/>
            <p:nvPr/>
          </p:nvGrpSpPr>
          <p:grpSpPr>
            <a:xfrm>
              <a:off x="2846368" y="2914649"/>
              <a:ext cx="685800" cy="685800"/>
              <a:chOff x="2389059" y="3298371"/>
              <a:chExt cx="685800" cy="685800"/>
            </a:xfrm>
          </p:grpSpPr>
          <p:sp>
            <p:nvSpPr>
              <p:cNvPr id="103" name="Circle: Hollow 102">
                <a:extLst>
                  <a:ext uri="{FF2B5EF4-FFF2-40B4-BE49-F238E27FC236}">
                    <a16:creationId xmlns:a16="http://schemas.microsoft.com/office/drawing/2014/main" id="{61A705E4-A4D4-453E-89CE-B382903AE954}"/>
                  </a:ext>
                </a:extLst>
              </p:cNvPr>
              <p:cNvSpPr/>
              <p:nvPr/>
            </p:nvSpPr>
            <p:spPr>
              <a:xfrm>
                <a:off x="2389059" y="3298371"/>
                <a:ext cx="685800" cy="685800"/>
              </a:xfrm>
              <a:prstGeom prst="donut">
                <a:avLst>
                  <a:gd name="adj" fmla="val 5888"/>
                </a:avLst>
              </a:prstGeom>
              <a:solidFill>
                <a:srgbClr val="CC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C5EB5CA-F348-4FE4-8DEB-E8C2DD35CFBE}"/>
                  </a:ext>
                </a:extLst>
              </p:cNvPr>
              <p:cNvSpPr/>
              <p:nvPr/>
            </p:nvSpPr>
            <p:spPr>
              <a:xfrm>
                <a:off x="2462538" y="3371850"/>
                <a:ext cx="538842" cy="538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762C0CB-2279-42B0-8AC7-E96D13CEFEBA}"/>
              </a:ext>
            </a:extLst>
          </p:cNvPr>
          <p:cNvGrpSpPr/>
          <p:nvPr/>
        </p:nvGrpSpPr>
        <p:grpSpPr>
          <a:xfrm>
            <a:off x="8517955" y="2611407"/>
            <a:ext cx="1551458" cy="1028701"/>
            <a:chOff x="2846368" y="2914649"/>
            <a:chExt cx="1551458" cy="1028701"/>
          </a:xfrm>
        </p:grpSpPr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64EDD915-8D84-4636-A584-E4026278701A}"/>
                </a:ext>
              </a:extLst>
            </p:cNvPr>
            <p:cNvSpPr/>
            <p:nvPr/>
          </p:nvSpPr>
          <p:spPr>
            <a:xfrm rot="5400000">
              <a:off x="3853479" y="3399002"/>
              <a:ext cx="115208" cy="973487"/>
            </a:xfrm>
            <a:prstGeom prst="triangle">
              <a:avLst/>
            </a:prstGeom>
            <a:gradFill flip="none" rotWithShape="1">
              <a:gsLst>
                <a:gs pos="100000">
                  <a:schemeClr val="tx1">
                    <a:alpha val="4400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6CFF2C1-0227-4C14-B2DF-5285FBB8989C}"/>
                </a:ext>
              </a:extLst>
            </p:cNvPr>
            <p:cNvGrpSpPr/>
            <p:nvPr/>
          </p:nvGrpSpPr>
          <p:grpSpPr>
            <a:xfrm>
              <a:off x="2893292" y="3257549"/>
              <a:ext cx="591952" cy="685800"/>
              <a:chOff x="4110677" y="3252106"/>
              <a:chExt cx="591952" cy="685800"/>
            </a:xfrm>
          </p:grpSpPr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697C2922-82A2-45C2-A650-057722AD6400}"/>
                  </a:ext>
                </a:extLst>
              </p:cNvPr>
              <p:cNvSpPr/>
              <p:nvPr/>
            </p:nvSpPr>
            <p:spPr>
              <a:xfrm>
                <a:off x="4406653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5AB8C4D0-3DE9-4B9F-A0D4-9281C9D6B010}"/>
                  </a:ext>
                </a:extLst>
              </p:cNvPr>
              <p:cNvSpPr/>
              <p:nvPr/>
            </p:nvSpPr>
            <p:spPr>
              <a:xfrm flipH="1">
                <a:off x="4110677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41359E0-2610-474B-A73C-2C7BCAD749BB}"/>
                </a:ext>
              </a:extLst>
            </p:cNvPr>
            <p:cNvGrpSpPr/>
            <p:nvPr/>
          </p:nvGrpSpPr>
          <p:grpSpPr>
            <a:xfrm>
              <a:off x="2846368" y="2914649"/>
              <a:ext cx="685800" cy="685800"/>
              <a:chOff x="2389059" y="3298371"/>
              <a:chExt cx="685800" cy="685800"/>
            </a:xfrm>
          </p:grpSpPr>
          <p:sp>
            <p:nvSpPr>
              <p:cNvPr id="111" name="Circle: Hollow 110">
                <a:extLst>
                  <a:ext uri="{FF2B5EF4-FFF2-40B4-BE49-F238E27FC236}">
                    <a16:creationId xmlns:a16="http://schemas.microsoft.com/office/drawing/2014/main" id="{132277AF-7BAC-4043-A8D9-CAD11292FCD2}"/>
                  </a:ext>
                </a:extLst>
              </p:cNvPr>
              <p:cNvSpPr/>
              <p:nvPr/>
            </p:nvSpPr>
            <p:spPr>
              <a:xfrm>
                <a:off x="2389059" y="3298371"/>
                <a:ext cx="685800" cy="685800"/>
              </a:xfrm>
              <a:prstGeom prst="donut">
                <a:avLst>
                  <a:gd name="adj" fmla="val 5888"/>
                </a:avLst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7437B1-0C5A-4C53-BAAA-EB11E8864E97}"/>
                  </a:ext>
                </a:extLst>
              </p:cNvPr>
              <p:cNvSpPr/>
              <p:nvPr/>
            </p:nvSpPr>
            <p:spPr>
              <a:xfrm>
                <a:off x="2462538" y="3371850"/>
                <a:ext cx="538842" cy="538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2E95B0D-D32E-4815-BCBF-F487D42AD653}"/>
              </a:ext>
            </a:extLst>
          </p:cNvPr>
          <p:cNvGrpSpPr/>
          <p:nvPr/>
        </p:nvGrpSpPr>
        <p:grpSpPr>
          <a:xfrm>
            <a:off x="7453240" y="1435543"/>
            <a:ext cx="1551458" cy="1028701"/>
            <a:chOff x="2846368" y="2914649"/>
            <a:chExt cx="1551458" cy="1028701"/>
          </a:xfrm>
        </p:grpSpPr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FA22ADD4-93CE-46F0-8E55-F363B8E8E73D}"/>
                </a:ext>
              </a:extLst>
            </p:cNvPr>
            <p:cNvSpPr/>
            <p:nvPr/>
          </p:nvSpPr>
          <p:spPr>
            <a:xfrm rot="5400000">
              <a:off x="3853479" y="3399002"/>
              <a:ext cx="115208" cy="973487"/>
            </a:xfrm>
            <a:prstGeom prst="triangle">
              <a:avLst/>
            </a:prstGeom>
            <a:gradFill flip="none" rotWithShape="1">
              <a:gsLst>
                <a:gs pos="100000">
                  <a:schemeClr val="tx1">
                    <a:alpha val="4400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E7A4E2A-E765-47B4-AC14-D2D902CFE220}"/>
                </a:ext>
              </a:extLst>
            </p:cNvPr>
            <p:cNvGrpSpPr/>
            <p:nvPr/>
          </p:nvGrpSpPr>
          <p:grpSpPr>
            <a:xfrm>
              <a:off x="2893292" y="3257549"/>
              <a:ext cx="591952" cy="685800"/>
              <a:chOff x="4110677" y="3252106"/>
              <a:chExt cx="591952" cy="685800"/>
            </a:xfrm>
          </p:grpSpPr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5A66B926-ECAF-496B-A764-FB3397B460BB}"/>
                  </a:ext>
                </a:extLst>
              </p:cNvPr>
              <p:cNvSpPr/>
              <p:nvPr/>
            </p:nvSpPr>
            <p:spPr>
              <a:xfrm>
                <a:off x="4406653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37606100-80BF-4FC0-B1FE-2563F38A4191}"/>
                  </a:ext>
                </a:extLst>
              </p:cNvPr>
              <p:cNvSpPr/>
              <p:nvPr/>
            </p:nvSpPr>
            <p:spPr>
              <a:xfrm flipH="1">
                <a:off x="4110677" y="3252106"/>
                <a:ext cx="295976" cy="685800"/>
              </a:xfrm>
              <a:prstGeom prst="triangle">
                <a:avLst>
                  <a:gd name="adj" fmla="val 0"/>
                </a:avLst>
              </a:pr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E39FA55-E424-47AC-BAFE-1A69F271CBBE}"/>
                </a:ext>
              </a:extLst>
            </p:cNvPr>
            <p:cNvGrpSpPr/>
            <p:nvPr/>
          </p:nvGrpSpPr>
          <p:grpSpPr>
            <a:xfrm>
              <a:off x="2846368" y="2914649"/>
              <a:ext cx="685800" cy="685800"/>
              <a:chOff x="2389059" y="3298371"/>
              <a:chExt cx="685800" cy="685800"/>
            </a:xfrm>
          </p:grpSpPr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776898CD-7CB9-46D1-93B2-0E5942AF0EB7}"/>
                  </a:ext>
                </a:extLst>
              </p:cNvPr>
              <p:cNvSpPr/>
              <p:nvPr/>
            </p:nvSpPr>
            <p:spPr>
              <a:xfrm>
                <a:off x="2389059" y="3298371"/>
                <a:ext cx="685800" cy="685800"/>
              </a:xfrm>
              <a:prstGeom prst="donut">
                <a:avLst>
                  <a:gd name="adj" fmla="val 5888"/>
                </a:avLst>
              </a:prstGeom>
              <a:solidFill>
                <a:srgbClr val="66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13CEDD98-8954-4818-B42A-317D10D03614}"/>
                  </a:ext>
                </a:extLst>
              </p:cNvPr>
              <p:cNvSpPr/>
              <p:nvPr/>
            </p:nvSpPr>
            <p:spPr>
              <a:xfrm>
                <a:off x="2462538" y="3371850"/>
                <a:ext cx="538842" cy="5388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124" name="Graphic 123" descr="Link">
            <a:extLst>
              <a:ext uri="{FF2B5EF4-FFF2-40B4-BE49-F238E27FC236}">
                <a16:creationId xmlns:a16="http://schemas.microsoft.com/office/drawing/2014/main" id="{1CEA2ECA-0DC9-4F5F-9802-8BF96997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4428" y="1595395"/>
            <a:ext cx="360000" cy="360000"/>
          </a:xfrm>
          <a:prstGeom prst="rect">
            <a:avLst/>
          </a:prstGeom>
        </p:spPr>
      </p:pic>
      <p:pic>
        <p:nvPicPr>
          <p:cNvPr id="126" name="Graphic 125" descr="Newspaper">
            <a:extLst>
              <a:ext uri="{FF2B5EF4-FFF2-40B4-BE49-F238E27FC236}">
                <a16:creationId xmlns:a16="http://schemas.microsoft.com/office/drawing/2014/main" id="{38EF010A-34A2-4C9A-9472-05FD0B0E4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033" y="2774306"/>
            <a:ext cx="360000" cy="360000"/>
          </a:xfrm>
          <a:prstGeom prst="rect">
            <a:avLst/>
          </a:prstGeom>
        </p:spPr>
      </p:pic>
      <p:pic>
        <p:nvPicPr>
          <p:cNvPr id="128" name="Graphic 127" descr="Monthly calendar">
            <a:extLst>
              <a:ext uri="{FF2B5EF4-FFF2-40B4-BE49-F238E27FC236}">
                <a16:creationId xmlns:a16="http://schemas.microsoft.com/office/drawing/2014/main" id="{C23FC130-D17D-43CC-AB22-3D14F3A84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9216" y="3623868"/>
            <a:ext cx="360000" cy="360000"/>
          </a:xfrm>
          <a:prstGeom prst="rect">
            <a:avLst/>
          </a:prstGeom>
        </p:spPr>
      </p:pic>
      <p:pic>
        <p:nvPicPr>
          <p:cNvPr id="130" name="Graphic 129" descr="Hourglass">
            <a:extLst>
              <a:ext uri="{FF2B5EF4-FFF2-40B4-BE49-F238E27FC236}">
                <a16:creationId xmlns:a16="http://schemas.microsoft.com/office/drawing/2014/main" id="{1F5ECF37-030E-4ACF-B257-32C4AA12B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044" y="3999205"/>
            <a:ext cx="360000" cy="360000"/>
          </a:xfrm>
          <a:prstGeom prst="rect">
            <a:avLst/>
          </a:prstGeom>
        </p:spPr>
      </p:pic>
      <p:pic>
        <p:nvPicPr>
          <p:cNvPr id="132" name="Graphic 131" descr="Lightbulb">
            <a:extLst>
              <a:ext uri="{FF2B5EF4-FFF2-40B4-BE49-F238E27FC236}">
                <a16:creationId xmlns:a16="http://schemas.microsoft.com/office/drawing/2014/main" id="{08B92661-8BA2-4662-9627-4FD3E577A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501" y="5196633"/>
            <a:ext cx="360000" cy="36000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1D8E3F0C-7AD8-4C5B-92BF-B6ED4C65E6BD}"/>
              </a:ext>
            </a:extLst>
          </p:cNvPr>
          <p:cNvSpPr txBox="1"/>
          <p:nvPr/>
        </p:nvSpPr>
        <p:spPr>
          <a:xfrm>
            <a:off x="608588" y="4186808"/>
            <a:ext cx="1475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33CC"/>
                </a:solidFill>
                <a:latin typeface="Agency FB" panose="020B0503020202020204" pitchFamily="34" charset="0"/>
              </a:rPr>
              <a:t>JOURNEY BEGINING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FDED5E-31D1-4EFE-BFDC-0AE05A45564F}"/>
              </a:ext>
            </a:extLst>
          </p:cNvPr>
          <p:cNvSpPr txBox="1"/>
          <p:nvPr/>
        </p:nvSpPr>
        <p:spPr>
          <a:xfrm>
            <a:off x="3467537" y="2924311"/>
            <a:ext cx="164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008000"/>
                </a:solidFill>
                <a:latin typeface="Agency FB" panose="020B0503020202020204" pitchFamily="34" charset="0"/>
              </a:rPr>
              <a:t>EXISTING TRAVEL WEBS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EE904FF-A888-46AD-BFB8-130653B662CF}"/>
              </a:ext>
            </a:extLst>
          </p:cNvPr>
          <p:cNvSpPr txBox="1"/>
          <p:nvPr/>
        </p:nvSpPr>
        <p:spPr>
          <a:xfrm>
            <a:off x="7338570" y="4676773"/>
            <a:ext cx="147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C3300"/>
                </a:solidFill>
                <a:latin typeface="Agency FB" panose="020B0503020202020204" pitchFamily="34" charset="0"/>
              </a:rPr>
              <a:t>PROBLEM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0ACB674-9B18-4809-8AF0-7D607A226BC3}"/>
              </a:ext>
            </a:extLst>
          </p:cNvPr>
          <p:cNvSpPr txBox="1"/>
          <p:nvPr/>
        </p:nvSpPr>
        <p:spPr>
          <a:xfrm>
            <a:off x="9898019" y="2614081"/>
            <a:ext cx="184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C0000"/>
                </a:solidFill>
                <a:latin typeface="Agency FB" panose="020B0503020202020204" pitchFamily="34" charset="0"/>
              </a:rPr>
              <a:t>DISAPPOIANTED USERS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504A9AC-C123-4BBB-AEB2-09062C17A495}"/>
              </a:ext>
            </a:extLst>
          </p:cNvPr>
          <p:cNvSpPr txBox="1"/>
          <p:nvPr/>
        </p:nvSpPr>
        <p:spPr>
          <a:xfrm>
            <a:off x="8677033" y="878916"/>
            <a:ext cx="147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660066"/>
                </a:solidFill>
                <a:latin typeface="Agency FB" panose="020B0503020202020204" pitchFamily="34" charset="0"/>
              </a:rPr>
              <a:t>IDEA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90031D1-42B9-453A-A9DF-9872FDD3A8E2}"/>
              </a:ext>
            </a:extLst>
          </p:cNvPr>
          <p:cNvSpPr txBox="1"/>
          <p:nvPr/>
        </p:nvSpPr>
        <p:spPr>
          <a:xfrm>
            <a:off x="478971" y="261257"/>
            <a:ext cx="474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INTRODUCTION</a:t>
            </a:r>
          </a:p>
        </p:txBody>
      </p:sp>
      <p:sp>
        <p:nvSpPr>
          <p:cNvPr id="156" name="Frame 155">
            <a:extLst>
              <a:ext uri="{FF2B5EF4-FFF2-40B4-BE49-F238E27FC236}">
                <a16:creationId xmlns:a16="http://schemas.microsoft.com/office/drawing/2014/main" id="{E0A9FBD6-2007-4680-B9EF-3336FECA31B5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frame">
            <a:avLst>
              <a:gd name="adj1" fmla="val 1272"/>
            </a:avLst>
          </a:prstGeom>
          <a:gradFill flip="none" rotWithShape="1">
            <a:gsLst>
              <a:gs pos="86000">
                <a:schemeClr val="bg1">
                  <a:lumMod val="75000"/>
                </a:schemeClr>
              </a:gs>
              <a:gs pos="70000">
                <a:schemeClr val="bg1"/>
              </a:gs>
              <a:gs pos="35000">
                <a:schemeClr val="bg1">
                  <a:lumMod val="95000"/>
                </a:schemeClr>
              </a:gs>
              <a:gs pos="168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FD2DA-F7F2-488C-ACF5-57C399DE6E39}"/>
              </a:ext>
            </a:extLst>
          </p:cNvPr>
          <p:cNvSpPr/>
          <p:nvPr/>
        </p:nvSpPr>
        <p:spPr>
          <a:xfrm>
            <a:off x="559538" y="2718620"/>
            <a:ext cx="2675417" cy="730845"/>
          </a:xfrm>
          <a:prstGeom prst="rect">
            <a:avLst/>
          </a:prstGeom>
          <a:solidFill>
            <a:srgbClr val="496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Graphic 2" descr="Dance">
            <a:extLst>
              <a:ext uri="{FF2B5EF4-FFF2-40B4-BE49-F238E27FC236}">
                <a16:creationId xmlns:a16="http://schemas.microsoft.com/office/drawing/2014/main" id="{7A50E143-B4EF-4EA9-86DB-689FDC1AE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490" y="2741217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5E7D1-F6B3-45D8-9F64-1560C7842AFA}"/>
              </a:ext>
            </a:extLst>
          </p:cNvPr>
          <p:cNvSpPr txBox="1"/>
          <p:nvPr/>
        </p:nvSpPr>
        <p:spPr>
          <a:xfrm>
            <a:off x="1415572" y="2760876"/>
            <a:ext cx="1875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It’s time to travel the world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9690E7-233B-46E5-B8A6-7FFBA3B0E716}"/>
              </a:ext>
            </a:extLst>
          </p:cNvPr>
          <p:cNvGrpSpPr/>
          <p:nvPr/>
        </p:nvGrpSpPr>
        <p:grpSpPr>
          <a:xfrm>
            <a:off x="1145781" y="3449465"/>
            <a:ext cx="69439" cy="777718"/>
            <a:chOff x="1145781" y="3449465"/>
            <a:chExt cx="69439" cy="77771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2BD48F-5306-4697-9358-301F7CCCE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80501" y="3449465"/>
              <a:ext cx="0" cy="7373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8B4FAB2-19D8-4632-A406-061F4EC0C781}"/>
                </a:ext>
              </a:extLst>
            </p:cNvPr>
            <p:cNvSpPr/>
            <p:nvPr/>
          </p:nvSpPr>
          <p:spPr>
            <a:xfrm>
              <a:off x="1145781" y="4157744"/>
              <a:ext cx="69439" cy="694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A48C393-714D-41D1-8187-E81627A94928}"/>
              </a:ext>
            </a:extLst>
          </p:cNvPr>
          <p:cNvSpPr/>
          <p:nvPr/>
        </p:nvSpPr>
        <p:spPr>
          <a:xfrm>
            <a:off x="3471347" y="1619345"/>
            <a:ext cx="2675417" cy="73084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Graphic 11" descr="Mountain scene">
            <a:extLst>
              <a:ext uri="{FF2B5EF4-FFF2-40B4-BE49-F238E27FC236}">
                <a16:creationId xmlns:a16="http://schemas.microsoft.com/office/drawing/2014/main" id="{BD127345-B6A7-41B4-83DC-1F7D4CFFD4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4604" y="1671134"/>
            <a:ext cx="576034" cy="576034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D77DD2C-9108-42AB-8353-4C0B63E23702}"/>
              </a:ext>
            </a:extLst>
          </p:cNvPr>
          <p:cNvSpPr txBox="1"/>
          <p:nvPr/>
        </p:nvSpPr>
        <p:spPr>
          <a:xfrm>
            <a:off x="4239383" y="1614585"/>
            <a:ext cx="184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Use of existing tourism website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BBE7A85-9BE2-4B3E-B611-ECF270617B3A}"/>
              </a:ext>
            </a:extLst>
          </p:cNvPr>
          <p:cNvGrpSpPr/>
          <p:nvPr/>
        </p:nvGrpSpPr>
        <p:grpSpPr>
          <a:xfrm>
            <a:off x="4011198" y="2349034"/>
            <a:ext cx="69440" cy="662669"/>
            <a:chOff x="1145781" y="3449465"/>
            <a:chExt cx="69439" cy="777718"/>
          </a:xfrm>
          <a:solidFill>
            <a:srgbClr val="008000"/>
          </a:solidFill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5387F32-90EC-41B3-BDC4-57F03AB21817}"/>
                </a:ext>
              </a:extLst>
            </p:cNvPr>
            <p:cNvCxnSpPr>
              <a:cxnSpLocks/>
            </p:cNvCxnSpPr>
            <p:nvPr/>
          </p:nvCxnSpPr>
          <p:spPr>
            <a:xfrm>
              <a:off x="1180501" y="3449465"/>
              <a:ext cx="0" cy="737343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A9BEEEE-0010-4308-B5AB-A67F246B307E}"/>
                </a:ext>
              </a:extLst>
            </p:cNvPr>
            <p:cNvSpPr/>
            <p:nvPr/>
          </p:nvSpPr>
          <p:spPr>
            <a:xfrm>
              <a:off x="1145781" y="4157744"/>
              <a:ext cx="69439" cy="6943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F431CB-A744-45F6-ABF0-B2052305CF70}"/>
              </a:ext>
            </a:extLst>
          </p:cNvPr>
          <p:cNvSpPr/>
          <p:nvPr/>
        </p:nvSpPr>
        <p:spPr>
          <a:xfrm>
            <a:off x="7393997" y="5653733"/>
            <a:ext cx="2675417" cy="73084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2992F42-9830-4388-AF7F-EF940D0AC4FD}"/>
              </a:ext>
            </a:extLst>
          </p:cNvPr>
          <p:cNvGrpSpPr/>
          <p:nvPr/>
        </p:nvGrpSpPr>
        <p:grpSpPr>
          <a:xfrm rot="10800000">
            <a:off x="7880069" y="5033734"/>
            <a:ext cx="94359" cy="612318"/>
            <a:chOff x="1145781" y="3449465"/>
            <a:chExt cx="69439" cy="777718"/>
          </a:xfrm>
          <a:solidFill>
            <a:srgbClr val="CC3300"/>
          </a:solidFill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7201E7B-BCAA-4139-A128-5D6E87C2986B}"/>
                </a:ext>
              </a:extLst>
            </p:cNvPr>
            <p:cNvCxnSpPr>
              <a:cxnSpLocks/>
            </p:cNvCxnSpPr>
            <p:nvPr/>
          </p:nvCxnSpPr>
          <p:spPr>
            <a:xfrm>
              <a:off x="1180501" y="3449465"/>
              <a:ext cx="0" cy="737343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6F95AE9-9194-49AA-A93D-375ABCEAA559}"/>
                </a:ext>
              </a:extLst>
            </p:cNvPr>
            <p:cNvSpPr/>
            <p:nvPr/>
          </p:nvSpPr>
          <p:spPr>
            <a:xfrm>
              <a:off x="1145781" y="4157744"/>
              <a:ext cx="69439" cy="6943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5" name="Graphic 14" descr="Sad face with solid fill">
            <a:extLst>
              <a:ext uri="{FF2B5EF4-FFF2-40B4-BE49-F238E27FC236}">
                <a16:creationId xmlns:a16="http://schemas.microsoft.com/office/drawing/2014/main" id="{63297120-51E8-49FE-9956-9DFAD0BEC7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36926" y="5770063"/>
            <a:ext cx="503518" cy="503518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91B8911F-72B7-4A38-A66E-BC1B6FA8EEFB}"/>
              </a:ext>
            </a:extLst>
          </p:cNvPr>
          <p:cNvSpPr txBox="1"/>
          <p:nvPr/>
        </p:nvSpPr>
        <p:spPr>
          <a:xfrm>
            <a:off x="7961482" y="5668858"/>
            <a:ext cx="20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Only existing plans are available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C4F3BE9-7FC0-4160-83E8-E8A07EFE4A53}"/>
              </a:ext>
            </a:extLst>
          </p:cNvPr>
          <p:cNvSpPr/>
          <p:nvPr/>
        </p:nvSpPr>
        <p:spPr>
          <a:xfrm>
            <a:off x="9267473" y="4407593"/>
            <a:ext cx="2675417" cy="730845"/>
          </a:xfrm>
          <a:prstGeom prst="rect">
            <a:avLst/>
          </a:prstGeom>
          <a:solidFill>
            <a:srgbClr val="F94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C9653D6-FF17-4ECA-905D-F987131C5042}"/>
              </a:ext>
            </a:extLst>
          </p:cNvPr>
          <p:cNvSpPr txBox="1"/>
          <p:nvPr/>
        </p:nvSpPr>
        <p:spPr>
          <a:xfrm>
            <a:off x="9906078" y="4422718"/>
            <a:ext cx="20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User Satisfaction is marginal 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871B567-4A6D-4F03-80E8-B5A3A6AEA732}"/>
              </a:ext>
            </a:extLst>
          </p:cNvPr>
          <p:cNvGrpSpPr/>
          <p:nvPr/>
        </p:nvGrpSpPr>
        <p:grpSpPr>
          <a:xfrm rot="10800000">
            <a:off x="10751258" y="3427017"/>
            <a:ext cx="98543" cy="980576"/>
            <a:chOff x="1145781" y="3449465"/>
            <a:chExt cx="69439" cy="777718"/>
          </a:xfrm>
          <a:solidFill>
            <a:srgbClr val="F94E4E"/>
          </a:solidFill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5D2ED4-AB45-4C04-902F-A4877B15606E}"/>
                </a:ext>
              </a:extLst>
            </p:cNvPr>
            <p:cNvCxnSpPr>
              <a:cxnSpLocks/>
            </p:cNvCxnSpPr>
            <p:nvPr/>
          </p:nvCxnSpPr>
          <p:spPr>
            <a:xfrm>
              <a:off x="1180501" y="3449465"/>
              <a:ext cx="0" cy="737343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E44CE20-DD77-4327-800A-00FD9C731451}"/>
                </a:ext>
              </a:extLst>
            </p:cNvPr>
            <p:cNvSpPr/>
            <p:nvPr/>
          </p:nvSpPr>
          <p:spPr>
            <a:xfrm>
              <a:off x="1145781" y="4157744"/>
              <a:ext cx="69439" cy="6943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7" name="Graphic 16" descr="Angry face with no fill">
            <a:extLst>
              <a:ext uri="{FF2B5EF4-FFF2-40B4-BE49-F238E27FC236}">
                <a16:creationId xmlns:a16="http://schemas.microsoft.com/office/drawing/2014/main" id="{1C885163-82E0-4CAE-80B5-E1259270E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03881" y="4479032"/>
            <a:ext cx="589060" cy="589060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2D2494B3-3155-4FA3-A677-39006EDD7A6C}"/>
              </a:ext>
            </a:extLst>
          </p:cNvPr>
          <p:cNvSpPr/>
          <p:nvPr/>
        </p:nvSpPr>
        <p:spPr>
          <a:xfrm>
            <a:off x="9098365" y="1481074"/>
            <a:ext cx="2675417" cy="730845"/>
          </a:xfrm>
          <a:prstGeom prst="rect">
            <a:avLst/>
          </a:prstGeom>
          <a:solidFill>
            <a:srgbClr val="CA00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D8658E4-1B7E-4D7C-B2C1-C25365CC030E}"/>
              </a:ext>
            </a:extLst>
          </p:cNvPr>
          <p:cNvSpPr txBox="1"/>
          <p:nvPr/>
        </p:nvSpPr>
        <p:spPr>
          <a:xfrm>
            <a:off x="9665850" y="1496199"/>
            <a:ext cx="20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Travel App with personalized plans</a:t>
            </a:r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FF5E5116-87F1-4A80-BD05-05C622C1CD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32876" y="1559126"/>
            <a:ext cx="557791" cy="55779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F64DC4F-0565-41AB-95EA-FB4F7FFF87D4}"/>
              </a:ext>
            </a:extLst>
          </p:cNvPr>
          <p:cNvGrpSpPr/>
          <p:nvPr/>
        </p:nvGrpSpPr>
        <p:grpSpPr>
          <a:xfrm>
            <a:off x="9301479" y="1061772"/>
            <a:ext cx="1046481" cy="419302"/>
            <a:chOff x="9301479" y="1061772"/>
            <a:chExt cx="1046481" cy="41930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AD702E-42AC-4885-8757-375BE6FC7AB6}"/>
                </a:ext>
              </a:extLst>
            </p:cNvPr>
            <p:cNvCxnSpPr/>
            <p:nvPr/>
          </p:nvCxnSpPr>
          <p:spPr>
            <a:xfrm>
              <a:off x="9372600" y="1109748"/>
              <a:ext cx="975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A361F8-6A80-4F63-9D3F-E75BC8273043}"/>
                </a:ext>
              </a:extLst>
            </p:cNvPr>
            <p:cNvCxnSpPr/>
            <p:nvPr/>
          </p:nvCxnSpPr>
          <p:spPr>
            <a:xfrm>
              <a:off x="10347960" y="1109748"/>
              <a:ext cx="0" cy="371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570908-4C00-4065-99A3-90538EA184DA}"/>
                </a:ext>
              </a:extLst>
            </p:cNvPr>
            <p:cNvSpPr/>
            <p:nvPr/>
          </p:nvSpPr>
          <p:spPr>
            <a:xfrm>
              <a:off x="9301479" y="1061772"/>
              <a:ext cx="71120" cy="71120"/>
            </a:xfrm>
            <a:prstGeom prst="ellipse">
              <a:avLst/>
            </a:prstGeom>
            <a:solidFill>
              <a:srgbClr val="CA00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1DAE01B-7916-4B9E-9C54-29C68305925E}"/>
              </a:ext>
            </a:extLst>
          </p:cNvPr>
          <p:cNvSpPr/>
          <p:nvPr/>
        </p:nvSpPr>
        <p:spPr>
          <a:xfrm>
            <a:off x="11471941" y="-105454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179A3FF-A6D6-4BB6-A4D4-2A4148C371B1}"/>
              </a:ext>
            </a:extLst>
          </p:cNvPr>
          <p:cNvSpPr/>
          <p:nvPr/>
        </p:nvSpPr>
        <p:spPr>
          <a:xfrm>
            <a:off x="11590077" y="-8922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175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2" grpId="0" animBg="1"/>
      <p:bldP spid="123" grpId="0"/>
      <p:bldP spid="131" grpId="0" animBg="1"/>
      <p:bldP spid="162" grpId="0"/>
      <p:bldP spid="163" grpId="0" animBg="1"/>
      <p:bldP spid="164" grpId="0"/>
      <p:bldP spid="168" grpId="0" animBg="1"/>
      <p:bldP spid="1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BBE5">
              <a:alpha val="733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1" y="0"/>
            <a:ext cx="9303482" cy="6858000"/>
          </a:xfrm>
          <a:custGeom>
            <a:avLst/>
            <a:gdLst>
              <a:gd name="connsiteX0" fmla="*/ 0 w 4742569"/>
              <a:gd name="connsiteY0" fmla="*/ 0 h 6858000"/>
              <a:gd name="connsiteX1" fmla="*/ 4742569 w 4742569"/>
              <a:gd name="connsiteY1" fmla="*/ 0 h 6858000"/>
              <a:gd name="connsiteX2" fmla="*/ 4742569 w 4742569"/>
              <a:gd name="connsiteY2" fmla="*/ 6858000 h 6858000"/>
              <a:gd name="connsiteX3" fmla="*/ 0 w 4742569"/>
              <a:gd name="connsiteY3" fmla="*/ 6858000 h 6858000"/>
              <a:gd name="connsiteX4" fmla="*/ 0 w 4742569"/>
              <a:gd name="connsiteY4" fmla="*/ 0 h 6858000"/>
              <a:gd name="connsiteX0" fmla="*/ 0 w 4742569"/>
              <a:gd name="connsiteY0" fmla="*/ 0 h 6858000"/>
              <a:gd name="connsiteX1" fmla="*/ 1117053 w 4742569"/>
              <a:gd name="connsiteY1" fmla="*/ 0 h 6858000"/>
              <a:gd name="connsiteX2" fmla="*/ 4742569 w 4742569"/>
              <a:gd name="connsiteY2" fmla="*/ 6858000 h 6858000"/>
              <a:gd name="connsiteX3" fmla="*/ 0 w 4742569"/>
              <a:gd name="connsiteY3" fmla="*/ 6858000 h 6858000"/>
              <a:gd name="connsiteX4" fmla="*/ 0 w 474256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2569" h="6858000">
                <a:moveTo>
                  <a:pt x="0" y="0"/>
                </a:moveTo>
                <a:lnTo>
                  <a:pt x="1117053" y="0"/>
                </a:lnTo>
                <a:lnTo>
                  <a:pt x="47425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0" y="4226169"/>
            <a:ext cx="12192000" cy="21886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163515" y="2335237"/>
            <a:ext cx="1744394" cy="1744394"/>
            <a:chOff x="1026942" y="2335237"/>
            <a:chExt cx="1744394" cy="1744394"/>
          </a:xfrm>
        </p:grpSpPr>
        <p:sp>
          <p:nvSpPr>
            <p:cNvPr id="6" name="Oval 5"/>
            <p:cNvSpPr/>
            <p:nvPr/>
          </p:nvSpPr>
          <p:spPr>
            <a:xfrm>
              <a:off x="1026942" y="2335237"/>
              <a:ext cx="1744394" cy="1744394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/>
            <p:cNvSpPr/>
            <p:nvPr/>
          </p:nvSpPr>
          <p:spPr>
            <a:xfrm>
              <a:off x="1173481" y="2481776"/>
              <a:ext cx="1451316" cy="145131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latin typeface="Roboto Condensed Light" panose="02000000000000000000" pitchFamily="2" charset="0"/>
                  <a:ea typeface="Roboto Condensed Light" panose="02000000000000000000" pitchFamily="2" charset="0"/>
                  <a:cs typeface="Roboto Condensed Light" panose="02000000000000000000" pitchFamily="2" charset="0"/>
                </a:rPr>
                <a:t>1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755552" y="4276578"/>
            <a:ext cx="256032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/>
          <p:cNvGrpSpPr/>
          <p:nvPr/>
        </p:nvGrpSpPr>
        <p:grpSpPr>
          <a:xfrm>
            <a:off x="3870374" y="2335237"/>
            <a:ext cx="1744394" cy="1744394"/>
            <a:chOff x="1026942" y="2335237"/>
            <a:chExt cx="1744394" cy="1744394"/>
          </a:xfrm>
        </p:grpSpPr>
        <p:sp>
          <p:nvSpPr>
            <p:cNvPr id="18" name="Oval 17"/>
            <p:cNvSpPr/>
            <p:nvPr/>
          </p:nvSpPr>
          <p:spPr>
            <a:xfrm>
              <a:off x="1026942" y="2335237"/>
              <a:ext cx="1744394" cy="1744394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>
              <a:off x="1173481" y="2481776"/>
              <a:ext cx="1451316" cy="145131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latin typeface="Roboto Condensed Light" panose="02000000000000000000" pitchFamily="2" charset="0"/>
                  <a:ea typeface="Roboto Condensed Light" panose="02000000000000000000" pitchFamily="2" charset="0"/>
                  <a:cs typeface="Roboto Condensed Light" panose="02000000000000000000" pitchFamily="2" charset="0"/>
                </a:rPr>
                <a:t>2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462411" y="4276578"/>
            <a:ext cx="256032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6577233" y="2335237"/>
            <a:ext cx="1744394" cy="1744394"/>
            <a:chOff x="1026942" y="2335237"/>
            <a:chExt cx="1744394" cy="1744394"/>
          </a:xfrm>
        </p:grpSpPr>
        <p:sp>
          <p:nvSpPr>
            <p:cNvPr id="23" name="Oval 22"/>
            <p:cNvSpPr/>
            <p:nvPr/>
          </p:nvSpPr>
          <p:spPr>
            <a:xfrm>
              <a:off x="1026942" y="2335237"/>
              <a:ext cx="1744394" cy="1744394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>
              <a:off x="1173481" y="2481776"/>
              <a:ext cx="1451316" cy="145131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latin typeface="Roboto Condensed Light" panose="02000000000000000000" pitchFamily="2" charset="0"/>
                  <a:ea typeface="Roboto Condensed Light" panose="02000000000000000000" pitchFamily="2" charset="0"/>
                  <a:cs typeface="Roboto Condensed Light" panose="02000000000000000000" pitchFamily="2" charset="0"/>
                </a:rPr>
                <a:t>3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169270" y="4276578"/>
            <a:ext cx="256032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9284092" y="2335237"/>
            <a:ext cx="1744394" cy="1744394"/>
            <a:chOff x="1026942" y="2335237"/>
            <a:chExt cx="1744394" cy="1744394"/>
          </a:xfrm>
        </p:grpSpPr>
        <p:sp>
          <p:nvSpPr>
            <p:cNvPr id="28" name="Oval 27"/>
            <p:cNvSpPr/>
            <p:nvPr/>
          </p:nvSpPr>
          <p:spPr>
            <a:xfrm>
              <a:off x="1026942" y="2335237"/>
              <a:ext cx="1744394" cy="1744394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1173481" y="2481776"/>
              <a:ext cx="1451316" cy="145131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latin typeface="Roboto Condensed Light" panose="02000000000000000000" pitchFamily="2" charset="0"/>
                  <a:ea typeface="Roboto Condensed Light" panose="02000000000000000000" pitchFamily="2" charset="0"/>
                  <a:cs typeface="Roboto Condensed Light" panose="02000000000000000000" pitchFamily="2" charset="0"/>
                </a:rPr>
                <a:t>4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876129" y="4276578"/>
            <a:ext cx="256032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/>
          <p:cNvSpPr txBox="1"/>
          <p:nvPr/>
        </p:nvSpPr>
        <p:spPr>
          <a:xfrm>
            <a:off x="969370" y="4411500"/>
            <a:ext cx="2132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Only Existing Deals Available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06106" y="4379230"/>
            <a:ext cx="195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Dates are not Feasible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6243" y="4350124"/>
            <a:ext cx="1959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Full of Unwanted Ads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47863" y="4348578"/>
            <a:ext cx="266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Lack of Transparent information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7675" y="5091710"/>
            <a:ext cx="221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The existing tourism companies only provides deals to the same places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40635" y="5064996"/>
            <a:ext cx="221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The travel date are fixed in the packages which creates several restrictions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45008" y="5076605"/>
            <a:ext cx="221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The websites are now a days very full of unwanted ads which causes irritation.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82337" y="5004559"/>
            <a:ext cx="2213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In the tour packages they hide the fact that what are the things included and excluded in the trip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02705" y="143756"/>
            <a:ext cx="930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COMPETITOR WEBSITES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46000" y="771059"/>
            <a:ext cx="2700000" cy="4571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5DA30-C209-4AEE-85F0-24F60FC63370}"/>
              </a:ext>
            </a:extLst>
          </p:cNvPr>
          <p:cNvGrpSpPr/>
          <p:nvPr/>
        </p:nvGrpSpPr>
        <p:grpSpPr>
          <a:xfrm>
            <a:off x="2534652" y="872286"/>
            <a:ext cx="8784000" cy="4218681"/>
            <a:chOff x="2652448" y="1019118"/>
            <a:chExt cx="8784000" cy="4218681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F9B6BDA-3818-44A3-BD70-08CB3028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579" y="1019118"/>
              <a:ext cx="7840869" cy="421868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6900D9-7047-49BF-92C9-EAB037D8266A}"/>
                </a:ext>
              </a:extLst>
            </p:cNvPr>
            <p:cNvCxnSpPr>
              <a:stCxn id="6" idx="7"/>
            </p:cNvCxnSpPr>
            <p:nvPr/>
          </p:nvCxnSpPr>
          <p:spPr>
            <a:xfrm flipV="1">
              <a:off x="2652448" y="1736203"/>
              <a:ext cx="943131" cy="8544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408ABF-AFCB-402D-9DB2-9C2103092DE4}"/>
              </a:ext>
            </a:extLst>
          </p:cNvPr>
          <p:cNvGrpSpPr/>
          <p:nvPr/>
        </p:nvGrpSpPr>
        <p:grpSpPr>
          <a:xfrm>
            <a:off x="5337461" y="1041829"/>
            <a:ext cx="6753515" cy="3675565"/>
            <a:chOff x="5359307" y="1056340"/>
            <a:chExt cx="6753515" cy="3675565"/>
          </a:xfrm>
        </p:grpSpPr>
        <p:pic>
          <p:nvPicPr>
            <p:cNvPr id="14" name="Picture 1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E320953-CC7D-4A2A-8C0A-728C20B4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446" y="1056340"/>
              <a:ext cx="6258376" cy="3675565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F1CB56-F9AC-4664-A482-FF4280055E87}"/>
                </a:ext>
              </a:extLst>
            </p:cNvPr>
            <p:cNvCxnSpPr>
              <a:stCxn id="18" idx="7"/>
            </p:cNvCxnSpPr>
            <p:nvPr/>
          </p:nvCxnSpPr>
          <p:spPr>
            <a:xfrm flipV="1">
              <a:off x="5359307" y="1879689"/>
              <a:ext cx="495139" cy="7110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343DD0-17AE-43F7-995C-D08EE6D4A5F4}"/>
              </a:ext>
            </a:extLst>
          </p:cNvPr>
          <p:cNvGrpSpPr/>
          <p:nvPr/>
        </p:nvGrpSpPr>
        <p:grpSpPr>
          <a:xfrm>
            <a:off x="328221" y="1372647"/>
            <a:ext cx="6624827" cy="3746739"/>
            <a:chOff x="207867" y="1302931"/>
            <a:chExt cx="6624827" cy="3746739"/>
          </a:xfrm>
        </p:grpSpPr>
        <p:pic>
          <p:nvPicPr>
            <p:cNvPr id="47" name="Picture 4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4E6DE0C-B34D-4827-8732-E2655280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67" y="1302931"/>
              <a:ext cx="6028321" cy="3746739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F36370-1ECC-42FB-B0C6-1C5BCF5AC4D9}"/>
                </a:ext>
              </a:extLst>
            </p:cNvPr>
            <p:cNvCxnSpPr>
              <a:stCxn id="23" idx="1"/>
            </p:cNvCxnSpPr>
            <p:nvPr/>
          </p:nvCxnSpPr>
          <p:spPr>
            <a:xfrm flipH="1" flipV="1">
              <a:off x="6248719" y="1745353"/>
              <a:ext cx="583975" cy="8453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3C073E2-D589-43CA-83F4-1DF5729E7711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28390E-C777-4210-923F-87ACCDC92B0B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313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 hidden="1"/>
          <p:cNvCxnSpPr>
            <a:cxnSpLocks/>
          </p:cNvCxnSpPr>
          <p:nvPr/>
        </p:nvCxnSpPr>
        <p:spPr>
          <a:xfrm rot="3600000">
            <a:off x="6866021" y="2126655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hidden="1"/>
          <p:cNvCxnSpPr>
            <a:cxnSpLocks/>
          </p:cNvCxnSpPr>
          <p:nvPr/>
        </p:nvCxnSpPr>
        <p:spPr>
          <a:xfrm rot="18000000" flipV="1">
            <a:off x="6866019" y="4794086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hidden="1"/>
          <p:cNvCxnSpPr/>
          <p:nvPr/>
        </p:nvCxnSpPr>
        <p:spPr>
          <a:xfrm>
            <a:off x="4555958" y="792939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hidden="1"/>
          <p:cNvCxnSpPr/>
          <p:nvPr/>
        </p:nvCxnSpPr>
        <p:spPr>
          <a:xfrm>
            <a:off x="4555956" y="6127802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hidden="1"/>
          <p:cNvCxnSpPr>
            <a:cxnSpLocks/>
          </p:cNvCxnSpPr>
          <p:nvPr/>
        </p:nvCxnSpPr>
        <p:spPr>
          <a:xfrm rot="18000000" flipH="1">
            <a:off x="2245894" y="2126655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 hidden="1"/>
          <p:cNvCxnSpPr>
            <a:cxnSpLocks/>
          </p:cNvCxnSpPr>
          <p:nvPr/>
        </p:nvCxnSpPr>
        <p:spPr>
          <a:xfrm rot="3600000" flipH="1" flipV="1">
            <a:off x="2245894" y="4794086"/>
            <a:ext cx="3080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3EA8A3-D24C-4FA5-AC00-EF78A41013CF}"/>
              </a:ext>
            </a:extLst>
          </p:cNvPr>
          <p:cNvGrpSpPr/>
          <p:nvPr/>
        </p:nvGrpSpPr>
        <p:grpSpPr>
          <a:xfrm rot="18900000" flipV="1">
            <a:off x="4771707" y="1636502"/>
            <a:ext cx="2995077" cy="1306797"/>
            <a:chOff x="3909753" y="3162185"/>
            <a:chExt cx="4372494" cy="107079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0AB5F5-162E-438B-AD06-C131011FD647}"/>
                </a:ext>
              </a:extLst>
            </p:cNvPr>
            <p:cNvSpPr/>
            <p:nvPr/>
          </p:nvSpPr>
          <p:spPr>
            <a:xfrm>
              <a:off x="3909753" y="3162185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FDA8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A585108-C2F9-4226-9C12-6D9BECE6A7AE}"/>
                </a:ext>
              </a:extLst>
            </p:cNvPr>
            <p:cNvSpPr/>
            <p:nvPr/>
          </p:nvSpPr>
          <p:spPr>
            <a:xfrm flipV="1">
              <a:off x="3909753" y="3697582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D58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CA8850-758A-45D0-A3C9-31898E9185DA}"/>
              </a:ext>
            </a:extLst>
          </p:cNvPr>
          <p:cNvGrpSpPr/>
          <p:nvPr/>
        </p:nvGrpSpPr>
        <p:grpSpPr>
          <a:xfrm rot="10800000" flipV="1">
            <a:off x="5184349" y="2775388"/>
            <a:ext cx="3023779" cy="1293018"/>
            <a:chOff x="3909753" y="3162185"/>
            <a:chExt cx="4372494" cy="107079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5F0BFC-7A48-45C5-B5CF-0774376DC731}"/>
                </a:ext>
              </a:extLst>
            </p:cNvPr>
            <p:cNvSpPr/>
            <p:nvPr/>
          </p:nvSpPr>
          <p:spPr>
            <a:xfrm>
              <a:off x="3909753" y="3162185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24A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BDFC8A0-940D-4663-AA3E-E3DCF5AC747B}"/>
                </a:ext>
              </a:extLst>
            </p:cNvPr>
            <p:cNvSpPr/>
            <p:nvPr/>
          </p:nvSpPr>
          <p:spPr>
            <a:xfrm flipV="1">
              <a:off x="3909753" y="3697582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28B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6B8CF1-6F09-4A8B-98EC-2306A73867F2}"/>
              </a:ext>
            </a:extLst>
          </p:cNvPr>
          <p:cNvGrpSpPr/>
          <p:nvPr/>
        </p:nvGrpSpPr>
        <p:grpSpPr>
          <a:xfrm rot="2700000" flipV="1">
            <a:off x="4740013" y="3832584"/>
            <a:ext cx="3023779" cy="1294391"/>
            <a:chOff x="3909753" y="3162185"/>
            <a:chExt cx="4372494" cy="107079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A94FEA-A3B2-4F8D-92F4-82FC18E6FAB9}"/>
                </a:ext>
              </a:extLst>
            </p:cNvPr>
            <p:cNvSpPr/>
            <p:nvPr/>
          </p:nvSpPr>
          <p:spPr>
            <a:xfrm>
              <a:off x="3909753" y="3162185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D8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5BCE5B2-812A-4ACA-9964-22AC8EE693B6}"/>
                </a:ext>
              </a:extLst>
            </p:cNvPr>
            <p:cNvSpPr/>
            <p:nvPr/>
          </p:nvSpPr>
          <p:spPr>
            <a:xfrm flipV="1">
              <a:off x="3909753" y="3697582"/>
              <a:ext cx="4372494" cy="535397"/>
            </a:xfrm>
            <a:custGeom>
              <a:avLst/>
              <a:gdLst>
                <a:gd name="connsiteX0" fmla="*/ 4372494 w 4372494"/>
                <a:gd name="connsiteY0" fmla="*/ 0 h 535397"/>
                <a:gd name="connsiteX1" fmla="*/ 4372494 w 4372494"/>
                <a:gd name="connsiteY1" fmla="*/ 535397 h 535397"/>
                <a:gd name="connsiteX2" fmla="*/ 0 w 4372494"/>
                <a:gd name="connsiteY2" fmla="*/ 535397 h 535397"/>
                <a:gd name="connsiteX3" fmla="*/ 0 w 4372494"/>
                <a:gd name="connsiteY3" fmla="*/ 0 h 535397"/>
                <a:gd name="connsiteX4" fmla="*/ 39384 w 4372494"/>
                <a:gd name="connsiteY4" fmla="*/ 14676 h 535397"/>
                <a:gd name="connsiteX5" fmla="*/ 2186247 w 4372494"/>
                <a:gd name="connsiteY5" fmla="*/ 245550 h 535397"/>
                <a:gd name="connsiteX6" fmla="*/ 4333110 w 4372494"/>
                <a:gd name="connsiteY6" fmla="*/ 14676 h 53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2494" h="535397">
                  <a:moveTo>
                    <a:pt x="4372494" y="0"/>
                  </a:moveTo>
                  <a:lnTo>
                    <a:pt x="4372494" y="535397"/>
                  </a:lnTo>
                  <a:lnTo>
                    <a:pt x="0" y="535397"/>
                  </a:lnTo>
                  <a:lnTo>
                    <a:pt x="0" y="0"/>
                  </a:lnTo>
                  <a:lnTo>
                    <a:pt x="39384" y="14676"/>
                  </a:lnTo>
                  <a:cubicBezTo>
                    <a:pt x="504652" y="153969"/>
                    <a:pt x="1292572" y="245550"/>
                    <a:pt x="2186247" y="245550"/>
                  </a:cubicBezTo>
                  <a:cubicBezTo>
                    <a:pt x="3079923" y="245550"/>
                    <a:pt x="3867843" y="153969"/>
                    <a:pt x="4333110" y="14676"/>
                  </a:cubicBezTo>
                  <a:close/>
                </a:path>
              </a:pathLst>
            </a:custGeom>
            <a:solidFill>
              <a:srgbClr val="BF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B7DB166F-9764-4DEC-A39B-9B4DB1BC1060}"/>
              </a:ext>
            </a:extLst>
          </p:cNvPr>
          <p:cNvSpPr/>
          <p:nvPr/>
        </p:nvSpPr>
        <p:spPr>
          <a:xfrm rot="5400000" flipV="1">
            <a:off x="3601859" y="1838814"/>
            <a:ext cx="3136111" cy="3166165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355600" dist="1270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12700">
            <a:bevelT w="120650" h="25400" prst="relaxedInse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D99187-518B-4138-A3DC-01DB7E5F78F5}"/>
              </a:ext>
            </a:extLst>
          </p:cNvPr>
          <p:cNvGrpSpPr/>
          <p:nvPr/>
        </p:nvGrpSpPr>
        <p:grpSpPr>
          <a:xfrm rot="5400000" flipV="1">
            <a:off x="6654342" y="390632"/>
            <a:ext cx="1519674" cy="1534237"/>
            <a:chOff x="1965157" y="4479564"/>
            <a:chExt cx="1804738" cy="180473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A7909EC-0FC8-4C30-ADE1-C84975BF90A6}"/>
                </a:ext>
              </a:extLst>
            </p:cNvPr>
            <p:cNvSpPr/>
            <p:nvPr/>
          </p:nvSpPr>
          <p:spPr>
            <a:xfrm>
              <a:off x="1965157" y="4479564"/>
              <a:ext cx="1804738" cy="180473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383D369-2D27-4197-ADEE-34D840D32FA1}"/>
                </a:ext>
              </a:extLst>
            </p:cNvPr>
            <p:cNvSpPr/>
            <p:nvPr/>
          </p:nvSpPr>
          <p:spPr>
            <a:xfrm>
              <a:off x="2099508" y="4638264"/>
              <a:ext cx="1540044" cy="1487338"/>
            </a:xfrm>
            <a:prstGeom prst="ellipse">
              <a:avLst/>
            </a:prstGeom>
            <a:gradFill flip="none" rotWithShape="1">
              <a:gsLst>
                <a:gs pos="100000">
                  <a:srgbClr val="FEC148"/>
                </a:gs>
                <a:gs pos="0">
                  <a:srgbClr val="D58E0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33F085-724C-4037-ADAF-FE3A59987E46}"/>
              </a:ext>
            </a:extLst>
          </p:cNvPr>
          <p:cNvGrpSpPr/>
          <p:nvPr/>
        </p:nvGrpSpPr>
        <p:grpSpPr>
          <a:xfrm rot="5400000" flipV="1">
            <a:off x="7453338" y="2654778"/>
            <a:ext cx="1519674" cy="1534237"/>
            <a:chOff x="5205649" y="4805381"/>
            <a:chExt cx="1716288" cy="17327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18EF84-3F06-4321-BB6F-2EC3435EA1D2}"/>
                </a:ext>
              </a:extLst>
            </p:cNvPr>
            <p:cNvSpPr/>
            <p:nvPr/>
          </p:nvSpPr>
          <p:spPr>
            <a:xfrm>
              <a:off x="5205649" y="4805381"/>
              <a:ext cx="1716288" cy="173273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7CFB391-46FD-43E7-99F7-01D3B0121EE6}"/>
                </a:ext>
              </a:extLst>
            </p:cNvPr>
            <p:cNvSpPr/>
            <p:nvPr/>
          </p:nvSpPr>
          <p:spPr>
            <a:xfrm>
              <a:off x="5331509" y="4969327"/>
              <a:ext cx="1464568" cy="1428000"/>
            </a:xfrm>
            <a:prstGeom prst="ellipse">
              <a:avLst/>
            </a:prstGeom>
            <a:gradFill flip="none" rotWithShape="1">
              <a:gsLst>
                <a:gs pos="100000">
                  <a:srgbClr val="4FD9B2"/>
                </a:gs>
                <a:gs pos="0">
                  <a:srgbClr val="24A88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60688-B741-42D6-B0FA-EC81516B3B1D}"/>
              </a:ext>
            </a:extLst>
          </p:cNvPr>
          <p:cNvGrpSpPr/>
          <p:nvPr/>
        </p:nvGrpSpPr>
        <p:grpSpPr>
          <a:xfrm rot="5400000" flipV="1">
            <a:off x="6654342" y="4933130"/>
            <a:ext cx="1519674" cy="1534237"/>
            <a:chOff x="8133347" y="4479564"/>
            <a:chExt cx="1804738" cy="180473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2D1CFB-A8F6-4CB2-84E1-0DBCFB663618}"/>
                </a:ext>
              </a:extLst>
            </p:cNvPr>
            <p:cNvSpPr/>
            <p:nvPr/>
          </p:nvSpPr>
          <p:spPr>
            <a:xfrm>
              <a:off x="8133347" y="4479564"/>
              <a:ext cx="1804738" cy="180473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FE33A64-3F6F-4D0F-ADDF-C66C17F70C6A}"/>
                </a:ext>
              </a:extLst>
            </p:cNvPr>
            <p:cNvSpPr/>
            <p:nvPr/>
          </p:nvSpPr>
          <p:spPr>
            <a:xfrm>
              <a:off x="8265694" y="4638264"/>
              <a:ext cx="1540044" cy="1487338"/>
            </a:xfrm>
            <a:prstGeom prst="ellipse">
              <a:avLst/>
            </a:prstGeom>
            <a:gradFill flip="none" rotWithShape="1">
              <a:gsLst>
                <a:gs pos="100000">
                  <a:srgbClr val="E88484"/>
                </a:gs>
                <a:gs pos="0">
                  <a:srgbClr val="BF2323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55600" dist="1270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E9FC2-0B13-4EBC-A389-2EE81990FA25}"/>
              </a:ext>
            </a:extLst>
          </p:cNvPr>
          <p:cNvSpPr/>
          <p:nvPr/>
        </p:nvSpPr>
        <p:spPr>
          <a:xfrm rot="5400000">
            <a:off x="3244402" y="1849613"/>
            <a:ext cx="1101223" cy="951949"/>
          </a:xfrm>
          <a:custGeom>
            <a:avLst/>
            <a:gdLst>
              <a:gd name="connsiteX0" fmla="*/ 298968 w 1243699"/>
              <a:gd name="connsiteY0" fmla="*/ 0 h 1075112"/>
              <a:gd name="connsiteX1" fmla="*/ 308798 w 1243699"/>
              <a:gd name="connsiteY1" fmla="*/ 16179 h 1075112"/>
              <a:gd name="connsiteX2" fmla="*/ 1134118 w 1243699"/>
              <a:gd name="connsiteY2" fmla="*/ 695811 h 1075112"/>
              <a:gd name="connsiteX3" fmla="*/ 1243699 w 1243699"/>
              <a:gd name="connsiteY3" fmla="*/ 735919 h 1075112"/>
              <a:gd name="connsiteX4" fmla="*/ 1127210 w 1243699"/>
              <a:gd name="connsiteY4" fmla="*/ 1075112 h 1075112"/>
              <a:gd name="connsiteX5" fmla="*/ 994417 w 1243699"/>
              <a:gd name="connsiteY5" fmla="*/ 1026509 h 1075112"/>
              <a:gd name="connsiteX6" fmla="*/ 11190 w 1243699"/>
              <a:gd name="connsiteY6" fmla="*/ 216845 h 1075112"/>
              <a:gd name="connsiteX7" fmla="*/ 0 w 1243699"/>
              <a:gd name="connsiteY7" fmla="*/ 198425 h 107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99" h="1075112">
                <a:moveTo>
                  <a:pt x="298968" y="0"/>
                </a:moveTo>
                <a:lnTo>
                  <a:pt x="308798" y="16179"/>
                </a:lnTo>
                <a:cubicBezTo>
                  <a:pt x="511060" y="315568"/>
                  <a:pt x="797482" y="553426"/>
                  <a:pt x="1134118" y="695811"/>
                </a:cubicBezTo>
                <a:lnTo>
                  <a:pt x="1243699" y="735919"/>
                </a:lnTo>
                <a:lnTo>
                  <a:pt x="1127210" y="1075112"/>
                </a:lnTo>
                <a:lnTo>
                  <a:pt x="994417" y="1026509"/>
                </a:lnTo>
                <a:cubicBezTo>
                  <a:pt x="593373" y="856882"/>
                  <a:pt x="252151" y="573514"/>
                  <a:pt x="11190" y="216845"/>
                </a:cubicBezTo>
                <a:lnTo>
                  <a:pt x="0" y="198425"/>
                </a:lnTo>
                <a:close/>
              </a:path>
            </a:pathLst>
          </a:custGeom>
          <a:solidFill>
            <a:srgbClr val="E99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57AFC84-1A0D-4763-8785-71E734EB9252}"/>
              </a:ext>
            </a:extLst>
          </p:cNvPr>
          <p:cNvSpPr/>
          <p:nvPr/>
        </p:nvSpPr>
        <p:spPr>
          <a:xfrm rot="5400000">
            <a:off x="3244004" y="3997691"/>
            <a:ext cx="1093191" cy="953926"/>
          </a:xfrm>
          <a:custGeom>
            <a:avLst/>
            <a:gdLst>
              <a:gd name="connsiteX0" fmla="*/ 935659 w 1234627"/>
              <a:gd name="connsiteY0" fmla="*/ 0 h 1077344"/>
              <a:gd name="connsiteX1" fmla="*/ 1234627 w 1234627"/>
              <a:gd name="connsiteY1" fmla="*/ 198425 h 1077344"/>
              <a:gd name="connsiteX2" fmla="*/ 1219100 w 1234627"/>
              <a:gd name="connsiteY2" fmla="*/ 223984 h 1077344"/>
              <a:gd name="connsiteX3" fmla="*/ 235874 w 1234627"/>
              <a:gd name="connsiteY3" fmla="*/ 1033648 h 1077344"/>
              <a:gd name="connsiteX4" fmla="*/ 116488 w 1234627"/>
              <a:gd name="connsiteY4" fmla="*/ 1077344 h 1077344"/>
              <a:gd name="connsiteX5" fmla="*/ 0 w 1234627"/>
              <a:gd name="connsiteY5" fmla="*/ 738150 h 1077344"/>
              <a:gd name="connsiteX6" fmla="*/ 96173 w 1234627"/>
              <a:gd name="connsiteY6" fmla="*/ 702950 h 1077344"/>
              <a:gd name="connsiteX7" fmla="*/ 921493 w 1234627"/>
              <a:gd name="connsiteY7" fmla="*/ 23318 h 107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4627" h="1077344">
                <a:moveTo>
                  <a:pt x="935659" y="0"/>
                </a:moveTo>
                <a:lnTo>
                  <a:pt x="1234627" y="198425"/>
                </a:lnTo>
                <a:lnTo>
                  <a:pt x="1219100" y="223984"/>
                </a:lnTo>
                <a:cubicBezTo>
                  <a:pt x="978139" y="580653"/>
                  <a:pt x="636917" y="864021"/>
                  <a:pt x="235874" y="1033648"/>
                </a:cubicBezTo>
                <a:lnTo>
                  <a:pt x="116488" y="1077344"/>
                </a:lnTo>
                <a:lnTo>
                  <a:pt x="0" y="738150"/>
                </a:lnTo>
                <a:lnTo>
                  <a:pt x="96173" y="702950"/>
                </a:lnTo>
                <a:cubicBezTo>
                  <a:pt x="432809" y="560565"/>
                  <a:pt x="719230" y="322707"/>
                  <a:pt x="921493" y="23318"/>
                </a:cubicBezTo>
                <a:close/>
              </a:path>
            </a:pathLst>
          </a:custGeom>
          <a:solidFill>
            <a:srgbClr val="D8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C960F32-9D07-4142-9BD9-BD39337BF921}"/>
              </a:ext>
            </a:extLst>
          </p:cNvPr>
          <p:cNvSpPr/>
          <p:nvPr/>
        </p:nvSpPr>
        <p:spPr>
          <a:xfrm rot="5400000">
            <a:off x="2779919" y="3205291"/>
            <a:ext cx="1270413" cy="406835"/>
          </a:xfrm>
          <a:custGeom>
            <a:avLst/>
            <a:gdLst>
              <a:gd name="connsiteX0" fmla="*/ 115212 w 1434778"/>
              <a:gd name="connsiteY0" fmla="*/ 0 h 459471"/>
              <a:gd name="connsiteX1" fmla="*/ 159569 w 1434778"/>
              <a:gd name="connsiteY1" fmla="*/ 16235 h 459471"/>
              <a:gd name="connsiteX2" fmla="*/ 717390 w 1434778"/>
              <a:gd name="connsiteY2" fmla="*/ 100569 h 459471"/>
              <a:gd name="connsiteX3" fmla="*/ 1275212 w 1434778"/>
              <a:gd name="connsiteY3" fmla="*/ 16235 h 459471"/>
              <a:gd name="connsiteX4" fmla="*/ 1319566 w 1434778"/>
              <a:gd name="connsiteY4" fmla="*/ 1 h 459471"/>
              <a:gd name="connsiteX5" fmla="*/ 1434778 w 1434778"/>
              <a:gd name="connsiteY5" fmla="*/ 339661 h 459471"/>
              <a:gd name="connsiteX6" fmla="*/ 1381938 w 1434778"/>
              <a:gd name="connsiteY6" fmla="*/ 359001 h 459471"/>
              <a:gd name="connsiteX7" fmla="*/ 717390 w 1434778"/>
              <a:gd name="connsiteY7" fmla="*/ 459471 h 459471"/>
              <a:gd name="connsiteX8" fmla="*/ 52843 w 1434778"/>
              <a:gd name="connsiteY8" fmla="*/ 359001 h 459471"/>
              <a:gd name="connsiteX9" fmla="*/ 0 w 1434778"/>
              <a:gd name="connsiteY9" fmla="*/ 339660 h 45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34778" h="459471">
                <a:moveTo>
                  <a:pt x="115212" y="0"/>
                </a:moveTo>
                <a:lnTo>
                  <a:pt x="159569" y="16235"/>
                </a:lnTo>
                <a:cubicBezTo>
                  <a:pt x="335785" y="71043"/>
                  <a:pt x="523139" y="100569"/>
                  <a:pt x="717390" y="100569"/>
                </a:cubicBezTo>
                <a:cubicBezTo>
                  <a:pt x="911641" y="100569"/>
                  <a:pt x="1098996" y="71043"/>
                  <a:pt x="1275212" y="16235"/>
                </a:cubicBezTo>
                <a:lnTo>
                  <a:pt x="1319566" y="1"/>
                </a:lnTo>
                <a:lnTo>
                  <a:pt x="1434778" y="339661"/>
                </a:lnTo>
                <a:lnTo>
                  <a:pt x="1381938" y="359001"/>
                </a:lnTo>
                <a:cubicBezTo>
                  <a:pt x="1172008" y="424296"/>
                  <a:pt x="948807" y="459471"/>
                  <a:pt x="717390" y="459471"/>
                </a:cubicBezTo>
                <a:cubicBezTo>
                  <a:pt x="485974" y="459471"/>
                  <a:pt x="262773" y="424296"/>
                  <a:pt x="52843" y="359001"/>
                </a:cubicBezTo>
                <a:lnTo>
                  <a:pt x="0" y="339660"/>
                </a:lnTo>
                <a:close/>
              </a:path>
            </a:pathLst>
          </a:custGeom>
          <a:solidFill>
            <a:srgbClr val="4FD9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A347F6-21F8-4498-810E-1BA4EA84A413}"/>
              </a:ext>
            </a:extLst>
          </p:cNvPr>
          <p:cNvSpPr txBox="1"/>
          <p:nvPr/>
        </p:nvSpPr>
        <p:spPr>
          <a:xfrm>
            <a:off x="6701311" y="695883"/>
            <a:ext cx="139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Eurostile BQ" pitchFamily="50" charset="0"/>
              </a:rPr>
              <a:t>Paper Prototype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F16E0-A280-40B5-AD85-1D1E3AB05615}"/>
              </a:ext>
            </a:extLst>
          </p:cNvPr>
          <p:cNvSpPr txBox="1"/>
          <p:nvPr/>
        </p:nvSpPr>
        <p:spPr>
          <a:xfrm>
            <a:off x="7500117" y="3217104"/>
            <a:ext cx="139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Mock-up</a:t>
            </a:r>
            <a:endParaRPr lang="en-IN" sz="3600" dirty="0">
              <a:solidFill>
                <a:schemeClr val="bg1"/>
              </a:solidFill>
              <a:latin typeface="Eurostile BQ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D89F5B-CD3E-497B-BDB6-1A31C5150ACA}"/>
              </a:ext>
            </a:extLst>
          </p:cNvPr>
          <p:cNvSpPr txBox="1"/>
          <p:nvPr/>
        </p:nvSpPr>
        <p:spPr>
          <a:xfrm>
            <a:off x="6744932" y="5354781"/>
            <a:ext cx="139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Final Prototype</a:t>
            </a:r>
            <a:endParaRPr lang="en-IN" sz="3600" dirty="0">
              <a:solidFill>
                <a:schemeClr val="bg1"/>
              </a:solidFill>
              <a:latin typeface="Eurostile BQ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A75259-179B-425E-8938-05E6C42C88C7}"/>
              </a:ext>
            </a:extLst>
          </p:cNvPr>
          <p:cNvSpPr txBox="1"/>
          <p:nvPr/>
        </p:nvSpPr>
        <p:spPr>
          <a:xfrm>
            <a:off x="4120514" y="2732468"/>
            <a:ext cx="205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 PROCESS</a:t>
            </a:r>
          </a:p>
        </p:txBody>
      </p:sp>
      <p:pic>
        <p:nvPicPr>
          <p:cNvPr id="66" name="Graphic 65" descr="Lightbulb">
            <a:extLst>
              <a:ext uri="{FF2B5EF4-FFF2-40B4-BE49-F238E27FC236}">
                <a16:creationId xmlns:a16="http://schemas.microsoft.com/office/drawing/2014/main" id="{1D07F181-23FB-4CC6-9B9A-22279CB9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2646" y="3401770"/>
            <a:ext cx="914400" cy="914400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8FA7A34-B6E1-42D4-A173-76BB273F8D7F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0C5F13-E394-40BA-8B09-8562650EFA4D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995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4A57440-550D-4D9B-9A5A-D507408FF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9" y="916329"/>
            <a:ext cx="2648371" cy="27804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17CF38-8F9C-4EAA-83B7-F8DFBF8FF12E}"/>
              </a:ext>
            </a:extLst>
          </p:cNvPr>
          <p:cNvSpPr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Paper Prototype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82A3D3-BB72-44B4-B36B-4CA2E0C90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" y="1418951"/>
            <a:ext cx="2659472" cy="1775197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3A0DE9-57D8-4229-A1F2-6E4874AF8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43" y="542098"/>
            <a:ext cx="2646677" cy="352890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91018BD-32F7-41C0-93E1-F75D8C58C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69" y="994671"/>
            <a:ext cx="2648372" cy="266838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1787E6-3916-4F50-94A1-1F99A9633243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1328F-4BC2-46A3-BCDE-D49D32AE5AE8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967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F19C773-9640-476B-B78E-2218DA175519}"/>
              </a:ext>
            </a:extLst>
          </p:cNvPr>
          <p:cNvSpPr/>
          <p:nvPr/>
        </p:nvSpPr>
        <p:spPr>
          <a:xfrm>
            <a:off x="3373514" y="816747"/>
            <a:ext cx="5024761" cy="50247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6A3F3-D3AC-4927-B867-75039ECC4A40}"/>
              </a:ext>
            </a:extLst>
          </p:cNvPr>
          <p:cNvSpPr/>
          <p:nvPr/>
        </p:nvSpPr>
        <p:spPr>
          <a:xfrm>
            <a:off x="4194579" y="2451964"/>
            <a:ext cx="319324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USABILITY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385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577EFF-3DA5-4FA3-A3E2-56D5D705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1768014"/>
            <a:ext cx="184731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C82F79-BE4A-4FFE-B1A6-869305002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057"/>
              </p:ext>
            </p:extLst>
          </p:nvPr>
        </p:nvGraphicFramePr>
        <p:xfrm>
          <a:off x="2153811" y="1286934"/>
          <a:ext cx="7884381" cy="4218838"/>
        </p:xfrm>
        <a:graphic>
          <a:graphicData uri="http://schemas.openxmlformats.org/drawingml/2006/table">
            <a:tbl>
              <a:tblPr firstRow="1" bandRow="1"/>
              <a:tblGrid>
                <a:gridCol w="1796840">
                  <a:extLst>
                    <a:ext uri="{9D8B030D-6E8A-4147-A177-3AD203B41FA5}">
                      <a16:colId xmlns:a16="http://schemas.microsoft.com/office/drawing/2014/main" val="3185443457"/>
                    </a:ext>
                  </a:extLst>
                </a:gridCol>
                <a:gridCol w="1704732">
                  <a:extLst>
                    <a:ext uri="{9D8B030D-6E8A-4147-A177-3AD203B41FA5}">
                      <a16:colId xmlns:a16="http://schemas.microsoft.com/office/drawing/2014/main" val="590137414"/>
                    </a:ext>
                  </a:extLst>
                </a:gridCol>
                <a:gridCol w="1262832">
                  <a:extLst>
                    <a:ext uri="{9D8B030D-6E8A-4147-A177-3AD203B41FA5}">
                      <a16:colId xmlns:a16="http://schemas.microsoft.com/office/drawing/2014/main" val="1581479353"/>
                    </a:ext>
                  </a:extLst>
                </a:gridCol>
                <a:gridCol w="1612622">
                  <a:extLst>
                    <a:ext uri="{9D8B030D-6E8A-4147-A177-3AD203B41FA5}">
                      <a16:colId xmlns:a16="http://schemas.microsoft.com/office/drawing/2014/main" val="2426185802"/>
                    </a:ext>
                  </a:extLst>
                </a:gridCol>
                <a:gridCol w="1507355">
                  <a:extLst>
                    <a:ext uri="{9D8B030D-6E8A-4147-A177-3AD203B41FA5}">
                      <a16:colId xmlns:a16="http://schemas.microsoft.com/office/drawing/2014/main" val="2737040143"/>
                    </a:ext>
                  </a:extLst>
                </a:gridCol>
              </a:tblGrid>
              <a:tr h="7502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</a:t>
                      </a:r>
                      <a:endParaRPr lang="en-IN" sz="2100" dirty="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169244"/>
                  </a:ext>
                </a:extLst>
              </a:tr>
              <a:tr h="7502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ALWAYS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Choose Activities</a:t>
                      </a:r>
                      <a:br>
                        <a:rPr lang="en-IN" sz="2100" dirty="0">
                          <a:effectLst/>
                        </a:rPr>
                      </a:br>
                      <a:endParaRPr lang="en-IN" sz="2100" dirty="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Manage trip expenses.</a:t>
                      </a:r>
                      <a:endParaRPr lang="en-IN" sz="2100" dirty="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Make your own trip package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2100" dirty="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61037"/>
                  </a:ext>
                </a:extLst>
              </a:tr>
              <a:tr h="7502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MOSTLY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 dirty="0">
                          <a:effectLst/>
                        </a:rPr>
                      </a:br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Read Reviews</a:t>
                      </a:r>
                      <a:endParaRPr lang="en-IN" sz="2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Brief review of places.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02941"/>
                  </a:ext>
                </a:extLst>
              </a:tr>
              <a:tr h="7502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FEW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 dirty="0">
                          <a:effectLst/>
                        </a:rPr>
                      </a:br>
                      <a:r>
                        <a:rPr lang="en-IN" sz="1400" dirty="0">
                          <a:solidFill>
                            <a:schemeClr val="bg1"/>
                          </a:solidFill>
                          <a:effectLst/>
                        </a:rPr>
                        <a:t>Choose pre planned trips</a:t>
                      </a:r>
                      <a:endParaRPr lang="en-IN" sz="2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15377"/>
                  </a:ext>
                </a:extLst>
              </a:tr>
              <a:tr h="75024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VERY LESS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IN" sz="2100">
                          <a:effectLst/>
                        </a:rPr>
                      </a:b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12904"/>
                  </a:ext>
                </a:extLst>
              </a:tr>
              <a:tr h="35474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USERS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VERY LESS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FEW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MOST</a:t>
                      </a:r>
                      <a:endParaRPr lang="en-IN" sz="210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endParaRPr lang="en-IN" sz="2100" dirty="0">
                        <a:effectLst/>
                      </a:endParaRPr>
                    </a:p>
                  </a:txBody>
                  <a:tcPr marL="29962" marR="29962" marT="29962" marB="2996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3650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D1E522-AB56-440B-A2B6-EFE226C0F3E9}"/>
              </a:ext>
            </a:extLst>
          </p:cNvPr>
          <p:cNvSpPr txBox="1"/>
          <p:nvPr/>
        </p:nvSpPr>
        <p:spPr>
          <a:xfrm>
            <a:off x="896645" y="137068"/>
            <a:ext cx="413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Red Route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57C91-E6D8-4B77-8677-494C9E46A3FD}"/>
              </a:ext>
            </a:extLst>
          </p:cNvPr>
          <p:cNvSpPr txBox="1"/>
          <p:nvPr/>
        </p:nvSpPr>
        <p:spPr>
          <a:xfrm>
            <a:off x="856988" y="6100197"/>
            <a:ext cx="9721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Survey Monkey link: </a:t>
            </a:r>
            <a:r>
              <a:rPr lang="en-IN" sz="1400" dirty="0">
                <a:hlinkClick r:id="rId2"/>
              </a:rPr>
              <a:t>https://www.surveymonkey.com/summary/aOKTOXQFN_2FBlckodhZ1FivfrlmbX15wZ5aJJz8t3JGLoFR69jeEauzZ2FLIEpNOh</a:t>
            </a:r>
            <a:endParaRPr lang="en-IN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88E038-D3B4-477D-A4E1-28B94E1FBB14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569336-C3EA-45ED-8AD3-E3405B24778F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266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9D9C9CD-93C6-49C0-B846-6416620F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80" y="-59321"/>
            <a:ext cx="8419198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86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067350" y="600500"/>
            <a:ext cx="7062788" cy="5704765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 descr="Receiv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5942" y="1028699"/>
            <a:ext cx="914400" cy="914400"/>
          </a:xfrm>
          <a:prstGeom prst="rect">
            <a:avLst/>
          </a:prstGeom>
        </p:spPr>
      </p:pic>
      <p:pic>
        <p:nvPicPr>
          <p:cNvPr id="9" name="Graphic 8" descr="Monito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942" y="2336751"/>
            <a:ext cx="914400" cy="914400"/>
          </a:xfrm>
          <a:prstGeom prst="rect">
            <a:avLst/>
          </a:prstGeom>
        </p:spPr>
      </p:pic>
      <p:pic>
        <p:nvPicPr>
          <p:cNvPr id="10" name="Graphic 9" descr="Download from clou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5942" y="3644803"/>
            <a:ext cx="914400" cy="914400"/>
          </a:xfrm>
          <a:prstGeom prst="rect">
            <a:avLst/>
          </a:prstGeom>
        </p:spPr>
      </p:pic>
      <p:pic>
        <p:nvPicPr>
          <p:cNvPr id="11" name="Graphic 10" descr="Pie chart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3561" y="4952856"/>
            <a:ext cx="9144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4719" y="1028699"/>
            <a:ext cx="4586288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Go to trips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Find out about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Read the reviews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Go to Create your own package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Choose particular trips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Plan trip from America Continent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Choose cities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Add personal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3" name="Rectangle 12"/>
          <p:cNvSpPr/>
          <p:nvPr/>
        </p:nvSpPr>
        <p:spPr>
          <a:xfrm>
            <a:off x="5129214" y="600500"/>
            <a:ext cx="133354" cy="570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43F9E9-F8A5-4A3D-A8C1-48F4AE9630B3}"/>
              </a:ext>
            </a:extLst>
          </p:cNvPr>
          <p:cNvSpPr/>
          <p:nvPr/>
        </p:nvSpPr>
        <p:spPr>
          <a:xfrm>
            <a:off x="0" y="2650986"/>
            <a:ext cx="39228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B1275A-2C7E-4BD3-9970-D8421896F8C9}"/>
              </a:ext>
            </a:extLst>
          </p:cNvPr>
          <p:cNvSpPr/>
          <p:nvPr/>
        </p:nvSpPr>
        <p:spPr>
          <a:xfrm>
            <a:off x="11513672" y="-158166"/>
            <a:ext cx="603681" cy="7368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E9BB5-956F-44F5-9D77-7008871324FA}"/>
              </a:ext>
            </a:extLst>
          </p:cNvPr>
          <p:cNvSpPr/>
          <p:nvPr/>
        </p:nvSpPr>
        <p:spPr>
          <a:xfrm>
            <a:off x="11631808" y="-616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736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522</Words>
  <Application>Microsoft Office PowerPoint</Application>
  <PresentationFormat>Widescreen</PresentationFormat>
  <Paragraphs>314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Century Gothic</vt:lpstr>
      <vt:lpstr>Eurostile BQ</vt:lpstr>
      <vt:lpstr>Georgia</vt:lpstr>
      <vt:lpstr>Open Sans Semibold</vt:lpstr>
      <vt:lpstr>Roboto Condensed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Rath, Swaraj (SRH Hochschule Heidelberg Student)</dc:creator>
  <cp:lastModifiedBy>Rath, Swaraj (SRH Hochschule Heidelberg Student)</cp:lastModifiedBy>
  <cp:revision>13</cp:revision>
  <dcterms:created xsi:type="dcterms:W3CDTF">2020-03-13T09:17:24Z</dcterms:created>
  <dcterms:modified xsi:type="dcterms:W3CDTF">2020-03-13T15:15:56Z</dcterms:modified>
</cp:coreProperties>
</file>